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62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303" r:id="rId14"/>
    <p:sldId id="268" r:id="rId15"/>
    <p:sldId id="269" r:id="rId16"/>
    <p:sldId id="270" r:id="rId17"/>
    <p:sldId id="271" r:id="rId18"/>
    <p:sldId id="272" r:id="rId19"/>
    <p:sldId id="313" r:id="rId20"/>
    <p:sldId id="314" r:id="rId21"/>
    <p:sldId id="315" r:id="rId22"/>
    <p:sldId id="273" r:id="rId23"/>
    <p:sldId id="274" r:id="rId24"/>
    <p:sldId id="275" r:id="rId25"/>
    <p:sldId id="276" r:id="rId26"/>
    <p:sldId id="286" r:id="rId27"/>
    <p:sldId id="287" r:id="rId28"/>
    <p:sldId id="288" r:id="rId29"/>
    <p:sldId id="290" r:id="rId30"/>
    <p:sldId id="289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4" r:id="rId48"/>
    <p:sldId id="305" r:id="rId49"/>
    <p:sldId id="299" r:id="rId50"/>
    <p:sldId id="300" r:id="rId51"/>
    <p:sldId id="301" r:id="rId52"/>
    <p:sldId id="302" r:id="rId53"/>
    <p:sldId id="306" r:id="rId54"/>
    <p:sldId id="308" r:id="rId55"/>
    <p:sldId id="309" r:id="rId56"/>
    <p:sldId id="307" r:id="rId57"/>
    <p:sldId id="310" r:id="rId58"/>
    <p:sldId id="311" r:id="rId59"/>
    <p:sldId id="312" r:id="rId60"/>
    <p:sldId id="28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5"/>
    <p:restoredTop sz="89587" autoAdjust="0"/>
  </p:normalViewPr>
  <p:slideViewPr>
    <p:cSldViewPr snapToGrid="0" snapToObjects="1">
      <p:cViewPr varScale="1">
        <p:scale>
          <a:sx n="67" d="100"/>
          <a:sy n="67" d="100"/>
        </p:scale>
        <p:origin x="9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AC7-2049-5A49-9A87-0571D60FC24C}" type="datetimeFigureOut">
              <a:rPr lang="es-ES_tradnl" smtClean="0"/>
              <a:t>24/04/2017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35EAD-847E-1E41-BB7A-3737B3CA77A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250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110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07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8" name="Rounded 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819472" y="1763989"/>
            <a:ext cx="3415817" cy="31767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s-ES_tradnl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POLI-BOOKING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" y="2491266"/>
            <a:ext cx="6350241" cy="11881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Julián Andrés Castro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Hernán David Macías Villalobos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Antonio Carlos Paternina Orozco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Jhojan Quintero Melo</a:t>
            </a:r>
          </a:p>
        </p:txBody>
      </p:sp>
    </p:spTree>
    <p:extLst>
      <p:ext uri="{BB962C8B-B14F-4D97-AF65-F5344CB8AC3E}">
        <p14:creationId xmlns:p14="http://schemas.microsoft.com/office/powerpoint/2010/main" val="37169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13" y="0"/>
            <a:ext cx="8120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83" y="0"/>
            <a:ext cx="827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027" y="0"/>
            <a:ext cx="811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11" y="0"/>
            <a:ext cx="8267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72" t="8037" r="14495" b="5794"/>
          <a:stretch/>
        </p:blipFill>
        <p:spPr>
          <a:xfrm>
            <a:off x="1214437" y="142876"/>
            <a:ext cx="9515475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Velocity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3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8411" t="8593" r="19766" b="4883"/>
          <a:stretch/>
        </p:blipFill>
        <p:spPr>
          <a:xfrm>
            <a:off x="1714499" y="114299"/>
            <a:ext cx="8388859" cy="66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Riesgos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_tradnl" sz="1400" dirty="0"/>
              <a:t>R01. Robo de </a:t>
            </a:r>
            <a:r>
              <a:rPr lang="es-ES_tradnl" sz="1400" dirty="0" smtClean="0"/>
              <a:t>información </a:t>
            </a:r>
            <a:r>
              <a:rPr lang="es-ES_tradnl" sz="1400" dirty="0"/>
              <a:t>(un agente externo robe la base de datos de los estudiantes y profesores que la </a:t>
            </a:r>
            <a:r>
              <a:rPr lang="es-ES_tradnl" sz="1400" dirty="0" smtClean="0"/>
              <a:t>institución </a:t>
            </a:r>
            <a:r>
              <a:rPr lang="es-ES_tradnl" sz="1400" dirty="0"/>
              <a:t>universitaria </a:t>
            </a:r>
            <a:r>
              <a:rPr lang="es-ES_tradnl" sz="1400" dirty="0" smtClean="0"/>
              <a:t>Politécnico </a:t>
            </a:r>
            <a:r>
              <a:rPr lang="es-ES_tradnl" sz="1400" dirty="0"/>
              <a:t>Grancolombiano nos asigne para la </a:t>
            </a:r>
            <a:r>
              <a:rPr lang="es-ES_tradnl" sz="1400" dirty="0" smtClean="0"/>
              <a:t>elaboración </a:t>
            </a:r>
            <a:r>
              <a:rPr lang="es-ES_tradnl" sz="1400" dirty="0"/>
              <a:t>de proyecto</a:t>
            </a:r>
            <a:r>
              <a:rPr lang="es-ES_tradnl" sz="1400" dirty="0" smtClean="0"/>
              <a:t>).</a:t>
            </a:r>
          </a:p>
          <a:p>
            <a:r>
              <a:rPr lang="es-ES_tradnl" sz="1400" dirty="0"/>
              <a:t/>
            </a:r>
            <a:br>
              <a:rPr lang="es-ES_tradnl" sz="1400" dirty="0"/>
            </a:br>
            <a:r>
              <a:rPr lang="es-ES_tradnl" sz="1400" dirty="0"/>
              <a:t>R02. Abandono de proyecto </a:t>
            </a:r>
            <a:r>
              <a:rPr lang="es-ES_tradnl" sz="1400" dirty="0" smtClean="0"/>
              <a:t>(algún </a:t>
            </a:r>
            <a:r>
              <a:rPr lang="es-ES_tradnl" sz="1400" dirty="0"/>
              <a:t>integrante del equipo de trabajo por alguna u otra indiferencia abandone el proyecto y decida llevarse todo lo realizado hasta ese momento dejando al equipo sin una base). </a:t>
            </a:r>
          </a:p>
          <a:p>
            <a:r>
              <a:rPr lang="es-ES_tradnl" sz="1400" dirty="0"/>
              <a:t>R03. </a:t>
            </a:r>
            <a:r>
              <a:rPr lang="es-ES_tradnl" sz="1400" dirty="0" smtClean="0"/>
              <a:t>Desconexión </a:t>
            </a:r>
            <a:r>
              <a:rPr lang="es-ES_tradnl" sz="1400" dirty="0"/>
              <a:t>del servidor (por alguna u otra </a:t>
            </a:r>
            <a:r>
              <a:rPr lang="es-ES_tradnl" sz="1400" dirty="0" smtClean="0"/>
              <a:t>razón </a:t>
            </a:r>
            <a:r>
              <a:rPr lang="es-ES_tradnl" sz="1400" dirty="0"/>
              <a:t>la </a:t>
            </a:r>
            <a:r>
              <a:rPr lang="es-ES_tradnl" sz="1400" dirty="0" smtClean="0"/>
              <a:t>página </a:t>
            </a:r>
            <a:r>
              <a:rPr lang="es-ES_tradnl" sz="1400" dirty="0"/>
              <a:t>no responde a las solicitudes de los estudiantes o profesores). </a:t>
            </a:r>
            <a:endParaRPr lang="es-ES_tradnl" sz="1400" dirty="0" smtClean="0"/>
          </a:p>
          <a:p>
            <a:r>
              <a:rPr lang="es-ES_tradnl" sz="1400" dirty="0" smtClean="0"/>
              <a:t>R04</a:t>
            </a:r>
            <a:r>
              <a:rPr lang="es-ES_tradnl" sz="1400" dirty="0"/>
              <a:t>. Sobrecarga de solicitudes (en un momento cualquiera llegue una serie de solicitudes muy grande al mismo tiempo y esto haga que la plataforma no responda adecuadamente</a:t>
            </a:r>
            <a:r>
              <a:rPr lang="es-ES_tradnl" sz="1400" dirty="0" smtClean="0"/>
              <a:t>).</a:t>
            </a:r>
          </a:p>
          <a:p>
            <a:r>
              <a:rPr lang="es-ES_tradnl" sz="1400" dirty="0"/>
              <a:t/>
            </a:r>
            <a:br>
              <a:rPr lang="es-ES_tradnl" sz="1400" dirty="0"/>
            </a:br>
            <a:r>
              <a:rPr lang="es-ES_tradnl" sz="1400" dirty="0"/>
              <a:t>R05. </a:t>
            </a:r>
            <a:r>
              <a:rPr lang="es-ES_tradnl" sz="1400" dirty="0" smtClean="0"/>
              <a:t>Daños </a:t>
            </a:r>
            <a:r>
              <a:rPr lang="es-ES_tradnl" sz="1400" dirty="0"/>
              <a:t>en la infraestructura (los equipos necesarios para el desarrollo del proyecto presenten fallas, impidiendo el desarrollo de </a:t>
            </a:r>
            <a:r>
              <a:rPr lang="es-ES_tradnl" sz="1400" dirty="0" smtClean="0"/>
              <a:t>él </a:t>
            </a:r>
            <a:r>
              <a:rPr lang="es-ES_tradnl" sz="1400" dirty="0"/>
              <a:t>mismo). </a:t>
            </a:r>
          </a:p>
          <a:p>
            <a:endParaRPr lang="es-ES_tradnl" sz="14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/>
              <a:t>R06. Externos (mantenimiento en los espacios como gimnasio, biblioteca, canchas. Actividades extracurriculares del politécnico Grancolombiano que cierre actividades en los diferentes espacios). </a:t>
            </a:r>
            <a:endParaRPr lang="es-ES_tradnl" dirty="0" smtClean="0"/>
          </a:p>
          <a:p>
            <a:r>
              <a:rPr lang="es-ES_tradnl" dirty="0" smtClean="0"/>
              <a:t>R07</a:t>
            </a:r>
            <a:r>
              <a:rPr lang="es-ES_tradnl" dirty="0"/>
              <a:t>. Manejo de </a:t>
            </a:r>
            <a:r>
              <a:rPr lang="es-ES_tradnl" dirty="0" smtClean="0"/>
              <a:t>tecnologías </a:t>
            </a:r>
            <a:r>
              <a:rPr lang="es-ES_tradnl" dirty="0"/>
              <a:t>nuevas (requieren de estudio por los integrantes del grupo para entenderlas y llegar a un buen desarrollo del proyecto</a:t>
            </a:r>
            <a:r>
              <a:rPr lang="es-ES_tradnl" dirty="0" smtClean="0"/>
              <a:t>).</a:t>
            </a:r>
          </a:p>
          <a:p>
            <a:r>
              <a:rPr lang="es-ES_tradnl" dirty="0"/>
              <a:t/>
            </a:r>
            <a:br>
              <a:rPr lang="es-ES_tradnl" dirty="0"/>
            </a:br>
            <a:r>
              <a:rPr lang="es-ES_tradnl" dirty="0"/>
              <a:t>R08. Ataque </a:t>
            </a:r>
            <a:r>
              <a:rPr lang="es-ES_tradnl" dirty="0" smtClean="0"/>
              <a:t>informático </a:t>
            </a:r>
            <a:r>
              <a:rPr lang="es-ES_tradnl" dirty="0"/>
              <a:t>(agentes externos o de la misma </a:t>
            </a:r>
            <a:r>
              <a:rPr lang="es-ES_tradnl" dirty="0" smtClean="0"/>
              <a:t>institución </a:t>
            </a:r>
            <a:r>
              <a:rPr lang="es-ES_tradnl" dirty="0"/>
              <a:t>quieran acceder mediante nuestra plataforma para </a:t>
            </a:r>
            <a:r>
              <a:rPr lang="es-ES_tradnl" dirty="0" smtClean="0"/>
              <a:t>dañar </a:t>
            </a:r>
            <a:r>
              <a:rPr lang="es-ES_tradnl" dirty="0"/>
              <a:t>directamente al </a:t>
            </a:r>
            <a:r>
              <a:rPr lang="es-ES_tradnl" dirty="0" smtClean="0"/>
              <a:t>politécnico Grancolombiano </a:t>
            </a:r>
            <a:endParaRPr lang="es-ES_tradnl" dirty="0"/>
          </a:p>
          <a:p>
            <a:r>
              <a:rPr lang="es-ES_tradnl" dirty="0"/>
              <a:t>R09. Perdida de la </a:t>
            </a:r>
            <a:r>
              <a:rPr lang="es-ES_tradnl" dirty="0" smtClean="0"/>
              <a:t>información </a:t>
            </a:r>
            <a:r>
              <a:rPr lang="es-ES_tradnl" dirty="0"/>
              <a:t>(la plataforma usada para el control del desarrollo del proyecto presente alguna anormalidad y esta se borre).</a:t>
            </a:r>
            <a:br>
              <a:rPr lang="es-ES_tradnl" dirty="0"/>
            </a:br>
            <a:r>
              <a:rPr lang="es-ES_tradnl" dirty="0"/>
              <a:t>R10. Posibles cambios en el alcance u objetivos en el proyecto.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48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Evaluación de riesgos</a:t>
            </a:r>
            <a:endParaRPr lang="es-ES_tradnl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4189784"/>
              </p:ext>
            </p:extLst>
          </p:nvPr>
        </p:nvGraphicFramePr>
        <p:xfrm>
          <a:off x="1120775" y="1825625"/>
          <a:ext cx="502444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10"/>
                <a:gridCol w="1256110"/>
                <a:gridCol w="1256110"/>
                <a:gridCol w="1256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1400" dirty="0" err="1">
                          <a:effectLst/>
                          <a:latin typeface="ArialMT" charset="0"/>
                        </a:rPr>
                        <a:t>sgo</a:t>
                      </a:r>
                      <a:r>
                        <a:rPr lang="es-ES_tradnl" sz="1400" dirty="0">
                          <a:effectLst/>
                          <a:latin typeface="ArialMT" charset="0"/>
                        </a:rPr>
                        <a:t>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Probabilidad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Impacto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Total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R01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6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R02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R03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R04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4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R05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R06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R07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9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R08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R09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  <a:latin typeface="ArialMT" charset="0"/>
                        </a:rPr>
                        <a:t>R10 </a:t>
                      </a:r>
                      <a:endParaRPr lang="da-DK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effectLst/>
                          <a:latin typeface="ArialMT" charset="0"/>
                        </a:rPr>
                        <a:t>4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48" y="1825625"/>
            <a:ext cx="4986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Arquitectura de la aplicación</a:t>
            </a:r>
            <a:endParaRPr lang="es-CO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" y="1504950"/>
            <a:ext cx="11762829" cy="4918375"/>
          </a:xfrm>
        </p:spPr>
      </p:pic>
    </p:spTree>
    <p:extLst>
      <p:ext uri="{BB962C8B-B14F-4D97-AF65-F5344CB8AC3E}">
        <p14:creationId xmlns:p14="http://schemas.microsoft.com/office/powerpoint/2010/main" val="253359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4" y="1531026"/>
            <a:ext cx="4608576" cy="316839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Lienzo de modelo </a:t>
            </a:r>
            <a:b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de negocio</a:t>
            </a:r>
          </a:p>
        </p:txBody>
      </p:sp>
    </p:spTree>
    <p:extLst>
      <p:ext uri="{BB962C8B-B14F-4D97-AF65-F5344CB8AC3E}">
        <p14:creationId xmlns:p14="http://schemas.microsoft.com/office/powerpoint/2010/main" val="37532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Arquitectura de la aplicación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4" y="1497986"/>
            <a:ext cx="11113231" cy="5080549"/>
          </a:xfrm>
        </p:spPr>
      </p:pic>
    </p:spTree>
    <p:extLst>
      <p:ext uri="{BB962C8B-B14F-4D97-AF65-F5344CB8AC3E}">
        <p14:creationId xmlns:p14="http://schemas.microsoft.com/office/powerpoint/2010/main" val="269630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entidad relación</a:t>
            </a:r>
            <a:endParaRPr lang="es-CO" dirty="0"/>
          </a:p>
        </p:txBody>
      </p:sp>
      <p:sp>
        <p:nvSpPr>
          <p:cNvPr id="5" name="AutoShape 2" descr="data:image/png;base64,iVBORw0KGgoAAAANSUhEUgAAB9AAAAUlCAYAAABI+F36AAAgAElEQVR4Xuyde7BeVXn/Fz81MTdQEqSJAUFp4gVMmoCY2AoG0RnlVAaESNqZpINAk1ZNpJ1SAqM2F2iVAL0Qg+00zMi9eCP+AZoQtE2KRUwGbAmgBIjJgCEiCURQ9DffbdfbdfbZ+91r73ff92fNvBOSd++1nvV51jmc8372s9Yhv/nNb35jaBCAAAQgAAEIQAACEIAABCAAAQhAAAIQgAAEIAABCEAAAhCAAAQgAIGOEzgEgd7xFcD0IQABCEAAAhCAAAQgAAEIQAACEIAABCAAAQhAAAIQgAAEIAABCEAgIIBAZyFAAAIQgAAEIAABCEAAAhCAAAQgAAEIQAACEIAABCAAAQhAAAIQgAAEEOisAQhAAAIQgAAEIAABCEAAAhCAAAQgAAEIQAACEIAABCAAAQhAAAIQgMBvCVCBzkqAAAQgAAEIQAACEIAABCAAAQhAAAIQgAAEIAABCEAAAhCAAAQgAAEIINBZAxCAAAQgAAEIQAACEIAABCAAAQhAAAIQgAAEIAABCEAAAhCAAAQgAIHfEqACnZUAAQhAAAIQgAAEIAABCEAAAhCAAAQgAAEIQAACEIAABCAAAQhAAAIQQKCzBiAAAQhAAAIQgAAEIAABCEAAAhCAAAQgAAEIQAACEIAABCAAAQhAAAK/JUAFOisBAhCAAAQgAAEIQAACEIAABCAAAQhAAAIQgAAEIAABCEAAAhCAAAQggEBnDUAAAhCAAAQgAAEIQAACEIAABCAAAQhAAAIQgAAEIAABCEAAAhCAAAR+S4AKdFYCBCAAAQhAAAIQgAAEIAABCEAAAhCAAAQgAAEIQAACEIAABCAAAQhAAIHOGoAABCAAAQhAAAIQgAAEIAABCEAAAhCAAAQgAAEIQAACEIAABCAAAQj8lgAV6KwECEAAAhCAAAQgAIERBJ5//nnz5JNPmqeeesq88sorEIIABCAAgQEJjB492hx99NHmqKOOMmPHjh2wN26HAAQgAAEIQAACEIAABCAAAQhAoCgCCPSiyNIvBCAAAQhAAAIQaBiBF1980Xz1q181Dz30kNm3b1/DoidcCEAAAs0hcOSRR5qZM2eas846qzlBEykEIAABCEAAAhCAAAQgAAEIQKAjBBDoHUk004QABCAAAQhAAAJhAi+99FJQYa728MMPm3vuucccOHAAUBCAAAQgUBKBI444wrzvfe8zb3rTm4IRjzvuuJJGZhgIQAACEIAABCAAAQhAAAIQgAAE4ggg0FkbEIAABCAAAQhAoKMEJNBVbX7vvfeaHTt2dJQC04YABCBQPYHf+73fMyeddJKZPXt29cEQAQQgAAEIQAACEIAABCAAAQhAoOMEEOgdXwBMHwIQgAAEIACB7hKQQL/xxhvNfffdNwyCzuZ9y1veYiZNmhS8OKu3u2uEmUMAAvkR2L9/v9m7d2/w0q4fv/71r4d1ftppp5lzzz03vwHpCQIQgAAEIAABCEAAAhCAAAQgAIFMBBDombBxEwQgAAEIQAACEGg+gR//+Mfmb//2b4dNZNq0aWbOnDlm9OjRzZ8gM4AABCBQUwI///nPzdatW82TTz7Zi3DcuHFm5cqVPLRU05wRFgQgAAEIQAACEIAABCAAAQh0hwACvTu5ZqYQgAAEIAABCEBgGIGrrrrKPPLII71/mzVrljnxxBOhBAEIQAACJRHYvHnzsO/Dc+fONQsXLixpdIaBAAQgAAEIQAACEIAABCAAAQhAIIoAAp11AQEIQAACEIAABDpI4LHHHjOf//znezN/wxveYM4888wOkmDKEIAABKojoKM0br/9dvPiiy/2gvi7v/s7c9hhh1UXFCNDAAIQgAAEIAABCEAAAhCAAAQ6TgCB3vEFwPQhAAEIQAACEOgmgU2bNplbb721N/mPfOQj5sgjj+wmDGYNAQhAoEICjz76qLnnnnt6EXziE58wxx9/fIURMTQEIAABCEAAAhCAAAQgAAEIQKDbBBDo3c4/s4cABCAAAQhAoKMEbrjhBrNly5be7M8//3zzqle9qqM0mDYEIACB6gj87Gc/C6rQbdMDTR/60IeqC4iRIQABCEAAAhCAAAQgAAEIQAACHSeAQO/4AmD6EIAABCAAAQh0k8CKFSvMrl27gslPnDjRnH322d0EwawhAAEI1IDAv/7rv5pf/vKXQSSzZs0yF110UQ2iIgQIQAACEIAABCAAAQhAAAIQgEA3CSDQu5l3Zg0BCEAAAhCAQMcJfPrTnzYvvPBCQOG4444z8+bN6zgRpg8BCECgOgJf+9rXzDPPPBMEcOyxx5pLLrmkumAYGQIQgAAEIAABCEAAAhCAAAQg0HECCPSOLwCmDwEIQAACEIBANwkg0LuZd2YNAQjUkwACvZ55ISoIQAACEIAABCAAAQhAAAIQ6CYBBHo3886sIQABCEAAAhDoOAEEescXANOHAARqRQCBXqt0EAwEIAABCEAAAhCAAAQgAAEIdJwAAr3jC4DpQwACEIAABCDQTQII9G7mnVlDAAL1JIBAr2deiAoCEIAABCAAAQhAAAIQgAAEukkAgd7NvDNrCEAAAhCAAAQ6TgCB3vEFwPQhAIFaEUCg1yodBAMBCEAAAhCAAAQgAAEIQAACHSeAQO/4AmD6EIAABCAAAQh0kwACvZt5Z9YQgEA9CSDQ65kXooIABCAAAQhAAAIQgAAEIACBbhJAoHcz78waAhCAAAQgAIGOE0Cgd3wBMH0IQKBWBBDotUoHwUAAAhCAAAQgAAEIQAACEIBAxwkg0Du+AJg+BCAAAQhAAALdJIBA72bemTUEIFBPAgj0euaFqCAAAQhAAAIQgAAEIAABCECgmwQQ6N3MO7OGAAQgAAEIQKDjBBDoHV8ATB8CEKgVAQR6rdJBMBCAAAQgAAEIQAACEIAABCDQcQII9I4vAKYPAQhAAAIQgEA3CSDQu5l3Zg0BCNSTAAK9nnkhKghAAAIQgAAEIAABCEAAAhDoJgEEejfzzqwhAAEIQAACEOg4AQR6xxcA04cABGpFAIFeq3QQDAQgAAEIQAACEIAABCAAAQh0nAACveMLgOlDAAIQgAAEINBNAgj0eub9tttuM0899dRAwV188cWx97/44otm69at5pFHHgle+rvbjjrqKDNt2jQzc+bM4M9+7aqrrkqMU/2NHTvW6M/f/d3fDf47TbvzzjuDOG1bvHhx6j7c8TTf7du3B33u3bu317fiGzNmTBDnnDlzgj/7teeff97ccMMNvUs+8YlPeE3r2WefNdu2beuxd+cm3pMmTQq46zVx4kSvPu1FNrfqf9euXbG59ZlfqoG5OBcCCPRcMNIJBCAAAQhAAAIQgAAEIAABCEAgFwII9Fww0gkEIAABCEAAAhBoFgEEej3zJSntStUsUa5bty7yti1btpjbb799hFiNG0MS99xzz42VyRdddFHq8CTmzzjjjERBrY4lhJcvXz4s3oULF5q5c+emHlc3SMZv2rTJa/6S16eddlrwimoS6H/5l3/ZeyuOub1AD0Vs2LAhkOe+TfM855xzvB4YyJLbQR9G8J0H1/kRQKD7ceIqCEAAAhCAAAQgAAEIQAACEIBAGQQQ6GVQZgwIQAACEIAABCBQMwII9Jol5H/DcQX61KlTveRpeCZRFegSrG7FtPqWoHUrrSWsJXj1OnjwYNCtKsa1VqIqsl2B3q9aXfLY9mdj9RHhbswS2qreVhyXXXZZquRpXmvWrBlW2a/+JPNVdW6brcp3OxcjxRpuaQS6eIq9W+0fNb6tTndZab4av19FvB4MkJy3ze4g4N5jq+21+4Btel+5TbsrQCr4XOxNAIHujYoLIQABCEAAAhCAAAQgAAEIQAAChRNAoBeOmAEgAAEIQAACEIBA/Qgg0OuXE0XkCnSJ8KRt1H1mIXG7bNmy3qWqKo+rrNZFun7t2rW9SnjFECXlXYHuU4Et0avt021Lmt+KFSuCrcitbN64cWNwqwR60hbrdoywPNeDA/Pnz4/lKomtOF3RLFZi5jZfgS4p7251nzS+xtCDA9rK332IYdWqVZGiW/FeeumlvdCSHkzQ9dddd13AVS0utz7rimvyJYBAz5cnvUEAAhCAAAQgAAEIQAACEIAABAYhgEAfhB73QgACEIAABCAAgYYSQKDXM3FFCHSJZwnZtMJUYlbCVS1KWqcR6Ja25K2V6DNmzDBLliyJTISq1leuXBm8Z7dSt6JYZ3gvWrTIK4FWwutiyWtJe5+K63DF/urVq4edSe4K9Ne+9rXm2muvHRFPeAt6xS0R7zO+5r9+/fpE0e1Wn/tyUVxiaQV9eG5eYLkodwII9NyR0iEEIAABCEAAAhCAAAQgAAEIQCAzAQR6ZnTcCAEIQAACEIAABJpLAIFez9wVIdBdyarzx4eGhrwmr63H7bbpUdvJZxHo4YrpuMp1yWNbBW7lvZXhEtBxFdnuxFwJrq3aJYp95LXtw+ZCFfAS39ry3TYfge4+uKA+NI8047sPEWjcqIp9N7dJOwuE2ejvkyZNCh4sSBOX1+LhotQEEOipkXEDBCAAAQhAAAIQgAAEIAABCECgMAII9MLQ0jEEIAABCEAAAhCoLwEEej1zU7RA961S9qGTRaCr36T73MptiWeJbzVXiCdtVa7r3Qp6n+vDc5bAVovaLt5HoA86vsZ2HySIyl2WCnSf3HJN+QQQ6OUzZ0QIQAACEIAABCAAAQhAAAIQgEAcAQQ6awMCEIAABCAAAQh0kAACvZ5JL0Kg+1QyZ6GRJMLj+ky6zxXlblW1u/W4pLYquuNauNL96quvzrXKOkmgu+Or+v2aa67Jgti4uXMfJrCdaZcAnVdvW5rz4TMFxE2FEUCgF4aWjiEQSWDnzp1mz549wU4r+/fvD140CEAAAhCAAASSCUyYMMHoNX78eHPMMccELxoEIACBNhJAoLcxq8wJAhCAAAQgAAEIJBBAoNdziRQh0DVTtxpa23XrXHFt5z5ISxLhUX37bOHuxhoW31Fbu0eN40r4adOmBduf59mSBHqe47uco84rD+dWDx2oWp3WLAII9Gbli2ibS0DiXEeEIMybm0MihwAEIACBehGQTJ89e7bR7100CEAAAm0igEBvUzaZCwQgAAEIQAACEPAkgED3BFXyZa5AlwiN2j68X0hxH1qokll9Hzx4sHe7RLqu10vjpP3AI4tAv+6668z27duDGGbMmGGWLFkybDqPPPJIEKda1JblSe/bztytzfWwgFjm2ZIEetZz56NiTHqoQkzENZxbndmu882z5DZPVvTlRwCB7seJqyAwCAGJ8wcffHCQLrgXAhCAAAQgAIEYAvp9cu7cuWbUqFEwggAEINAKAgj0VqSRSUAAAhCAAAQgAIF0BBDo6XiVdbUrS7OMuW7dutjbJNFvu+02I+Ea17RN+PTp0wOZnlTFnEaga/v1DRs2mI0bN/aGVlV4WNq7FeZR7+tmW3GtBwBWrVoVuTV7ngI7ilWdBLri88mtRLpeEut6eIFWLwII9Hrlg2jaR2Dz5s2x//+bPHly+ybMjCAAAQhAAAIFEtDOYi+//PKIEfT75Nlnn13gyHQNAQhAoDwCCPTyWDMSBCAAAQhAAAIQqA0BBHptUjEskCIFuh1IslVnZ0uk95PpEtTa5l0V3FHNFehDQ0OR10ica7zwOO7Z5vZGXbts2bLgr1HnfdvrJOH1IIDawoULgyqHcOuaQHdzqwrLKOYuI+VW7CTTafUggECvRx6Iop0Evv/97xu93CZpfuqppwZnuNIgAAEIQAACEEhPQMeh6HcPHY/iNj0krf/H0iAAAQg0nQACvekZJH4IQAACEIAABCCQgQACPQO0Em4pagv3fqGrekDC1UrXsOyO2wLdFei+aLSl+Pz58yO3i3fFeJRgt2O456irovqyyy4bMXxXBXoYhHJq8xv1wEQ/zr455bp8CCDQ8+FILxAIE9CH+zfffPOwf9Y5rXrRIAABCEAAAhAYnIAE+t133z2sIz2IPWXKlME7pwcIQAACFRJAoFcIn6EhAAEIQAACEIBAVQQQ6FWR7z9u0nnXZUStSnBtpW7PKteYUdupuwK93/npqia353D3O9Pdbs2u8STtVSUd17Zs2RKIYTUJ9HC/7lnpUWetD8oxzRbuUWe5pxl/xYoVZteuXcEtcdva+/YnZrfeeuuw3K5evTqo+KdVSwCBXi1/Rm8vgfDW7ccff3zkziXtJcDMIAABCEAAAsUTCO/2InkuiU6DAAQg0GQCCPQmZ4/YIQABCEAAAhCAQEYCCPSM4Aq+rQ4C3U7xuuuu64nWKAmc5gz0JGyu8E66Nvx+VGxulXq/7eDTjmWvTxLo7nziquR9x86Tc1Ru43YY8I2P6/IhgEDPhyO9QCBMQA+E2TNax48fbz760Y+aUaNGAQoCEIAABCAAgZwJ3HHHHb2HnNX1eeedx1EpOTOmOwhAoFwCCPRyeTMaBCAAAQhAAAIQqAUBBHot0jAiiDoJ9CQJnKfYdWV92syoUn3VqlUjKtbdivaoKnWfcSTio6qzkwS6+nb5ZK3yVqX9DTfcEISqKn9VoOfRtm3bZtauXZt7v3nE1tU+EOhdzTzzLpLA7t27zYYNG3pDsHV7kbTpGwIQgAAEuk5Avz9q5xfbdA56v53Kus6L+UMAAvUngECvf46IEAIQgAAEIAABCOROAIGeO9JcOixCoGtLdm0BPmbMmBFbnfcLWvctW7asd8m6deuGXZ6XQHerxRXjNddc48VSVYVbt24Nrl24cOGILXndc9CzbKOu88NXrlwZfOgzNDQ07MMfH4GeVMHvM0l3PUSdV64cPfroo0Zny6fZht19OEL3Xn755T7hcE2BBBDoBcKl684SePDBB3v/nxCED3zgA+aYY47pLA8mDgEIQAACECiSgH6vUxW6bTy4ViRt+oYABMoggEAvgzJjQAACEIAABCAAgZoRQKDXLCH/G07eAn3jxo3mtttuC3pPK5HdKuUoyZqXQHdFd5rtxK3g1tyitkl3xbyuSXN+uMT0mjVrjMZQ0/l9kui2+Qj08Lb0acbXOC5/PVigKnb3XPis3MJ951nZXs+vqmZEhUBvRp6IslkEwuexspVss/JHtBCAAAQg0DwC119/fS/o448/fsRDzs2bERFDAAJdJoBA73L2mTsEIAABCEAAAp0lgECvZ+rzFuhhiRxVqR1HYsWKFUHlulqRZ6C7W62n3ercjTFqm3ZXMks+a91LtvdrkufaNl0CW00PD0h+u/LaR6DrXrcK3Xd83edu3a6/R+XNfYBA1/huU5/0cEA9vzLaHxUCvf05ZoblEwgL9AsvvLD8IBgRAhCAAAQg0CECrkCfPHnysIeQO4SBqUIAAi0hgEBvSSKZBgQgAAEIQAACEEhDAIGehlZ51+Yt0BW5KtBViW7b3Llzg4rquC2/JWZ1jyqo1VT9rC2+w9fnUYE+6FncPhX2rmTXfDT/efPmRYp0iWudl6sHD+zcJc/D0t0V6LouvL29ZS1ZrZzaBxGSxhf7TZs2BQLdtn47B4Rzqyp5XR+XW+VU99jK+qjK9vJWOyO5BBDorAcI5E8AgZ4/U3qEAAQgAAEI9COAQGd9QAACbSKAQG9TNpkLBCAAAQhAAAIQ8CSAQPcEVfJlrkDPOnR4u3H1454XbvuVFNbLylZJY4lVK1d1nQTrkiVLhp3/be/PQ6C7FdppquNtDO457arwXrVq1bBKcV2na9auXdt7IMDeq+tVXW6bfWDA/l1cFi9eHCnafQW6HT8s0fXv4fEl2RWr23y2tHcZ9svtjh07eg8G2NxGPRyQdd1x32AEEOiD8eNuCEQRQKCzLiAAAQhAAALlEkCgl8ub0SAAgWIJINCL5UvvEIAABCAAAQhAoJYEEOi1TEtQrRwWuWkjjRLo6kPV3qo+ttXVSf2qklkVzXHVzIMKdHd7+UEqod2HA/pJ+HB1edz8FYvEtV7utu3u9WkEur3Pd3xdr3PJxV5/+rQ0fas/5fbcc8+NnZ/PmFyTLwEEer486Q0CIoBAZx1AAAIQgAAEyiWAQC+XN6NBAALFEkCgF8uX3iEAAQhAAAIQgEAtCSDQa5mWYOtuX8EdN4Pp06f3Fa/qXzJdlebhsVSRrqrsmTNnJspVnS9um2Rv2qYHBVQVrSZJr63VszTNw55X7tOPHVf3HTx4sDdkmrlLoN9///29e7UlvG+z8Yq9y9/uBiD2cQ8tJI2hvjW/qNxKxqtfn9wmjcP7+RNAoOfPlB4hgEBnDUAAAhCAAATKJYBAL5c3o0EAAsUSQKAXy5feIQABCEAAAhCAQC0JINBrmRaCggAEOkoAgd7RxDPtQgkg0AvFS+cQgAAEIACBEQQQ6CwK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zuo6279/v3nyySfNCy+8UF0QjAwBCECgRQSmTp1qpkyZ0qIZMRUIDCeAQGdFQAACEKgPAQR6fXJBJO0hgEBvTy6ZCQQgAAEINIMAAr0ZeSJKCEDAjwAC3Y9TLa/6r//6L6NfCCXOn3322VrGSFAQgAAEmkxg1KhR5uijjzbTpk0zH/7wh82rX/3qJk+H2CEwjAACnQUBAQhAoD4EEOj1yQWRtIcAAr09uWQmEIAABCDQDAII9GbkiSghAAE/Agh0P061uOqpp54K4vjFL35hvvWtb5nt27fXIi6CgAAEINAFAq9//evN6aefHsh0tUMPPdQcdthhXZg6c2wpAQR6SxPLtCAAgUYSQKA3Mm0EXXMCCPSaJ4jwIAABCECgdQQQ6K1LKROCQKcJINAblP6HHnrI7Nixw/zHf/wHW7U3KG+ECgEItIvAO97xDvOe97zHHHfccQj0dqW2c7NBoHcu5UwYAhCoMQEEeo2TQ2iNJYBAb2zqCBwCEIAABBpKAIHe0MQRNgQgEEkAgd6ghfHv//7v5qabbjKvvPLKsKgnT55sJk2aFLyohmxQQgkVAhCoLYGXXnopOBpj7969ZteuXebll18eFuvs2bPN/Pnz+Z5b2wwSmA8BBLoPJa6BAAQgUA4BBHo5nBmlWwQQ6N3KN7OFAAQgAIHqCSDQq88BEUAAAvkRQKDnx7Lwnq688krz+OOP98YZO3asmTNnjnnLW95S+NgMAAEIQKCrBF544QWzdetW8+Mf/3gYgj/7sz8z73znO7uKhXm3gAACvQVJZAoQgEBrCCDQW5NKJlIjAgj0GiWDUCAAAQhAoBMEEOidSDOThEBnCCDQG5Lqe+65x9xyyy29aA8//HAzNDRkRo8e3ZAZECYEIACBZhPYtm2b+d73vtebxNFHH22WL1/e7EkRfacJINA7nX4mDwEI1IwAAr1mCSGcVhBAoLcijUwCAhCAAAQaRACB3qBkESoEIJBIAIGeiKgeF1xyySXmZz/7WS+YD3/4w+aNb3xjPYIjCghAAAIdIbBhwwaze/fu3mw//vGPm5NOOqkjs2eabSOAQG9bRpkPBCDQZAII9CZnj9iLIvDMM88M1PXDDz9s9LLtzDPPHKg/FTBwbN5ACLkZAhCAAARaTgCB3vIEMz0IdIwAAr0BCd+3b5/567/+616kM2bMMCeffHIDIidECEAAAu0ioHPR77jjjt6kPvCBD5izzz67XZNkNp0hgEDvTKqZKAQg0AACCPQGJIkQSyewZcsW89BDD5U+btyA8+fPR6DXJhsEAgEIQAACdSSAQK9jVogJAhDISgCBnpVcifdp2+C1a9f2Rnz/+99v3vzmN5cYAUNBAAIQgIAlcOONNxqdi672tre9zSxduhQ4EGgkAQR6I9NG0BCAQEsJINBbmlimNRABBPpA+LgZAhCAAAQgUDoBBHrpyBkQAhAokAACvUC4eXV95513Gm0bbNvHPvYxc+ihh+bVPf1AAAIQgEAKAnfddZd54okngjvGjRtn1qxZk+JuLoVAfQgg0OuTCyKBAAQggEBnDUBgJAEEOqsCAhCAAAQg0CwCCPRm5YtoIQCB/gQQ6A1YIf/yL/9ivve97wWR6sythQsXNiBqQoQABCDQTgL333+/eeCBB3qTk0CXSKdBoGkEEOhNyxjxQgACbSaAQG9zdplbVgKPPfZY1rzxFbMAACAASURBVFuD+x5//PHgZdu8efMG6u+II45gC/eBCHIzBCAAAQi0nQACve0ZZn4Q6BYBBHoD8o1Ab0CSCBECEOgMge9///tGL9sQ6J1JfesmikBvXUqZEAQg0GACCPQGJ4/Qa0sg/HP7hRdeWNtYCQwCEIAABCDQBgII9DZkkTlAAAKWAAK9AWsBgd6AJBEiBCDQGQII9M6kuvUTRaC3PsVMEAIQaBABBHqDkkWojSGAQG9MqggUAhCAAARaQgCB3pJEMg0IQCAggEBvwEJAoDcgSYQIAQh0hgACvTOpbv1EXYF+7LHHmve+972tnzMThAAEIFBXAt/85jfN3r17g/D0PfmSSy6pa6jEBYHGEECgNyZVBAoBCEAAAi0hgEBvSSKZBgQgEBBAoDdgISDQG5AkQoQABDpDAIHemVS3fqKuQG/9ZJkgBCAAgQYRQKA3KFmEWmsCCPRap4fgIAABCECghQQQ6C1MKlOCQIcJINAbkHwEegOSRIgQgEBnCCDQO5Pq1k8Ugd76FDNBCECgoQQQ6A1NHGHXjgACvXYpISAIQAACEGg5AQR6yxPM9CDQMQII9AYkHIHegCQRIgQg0BkCCPTOpLr1E0Wgtz7FTBACEGgoAQR6QxNH2LUjgECvXUoICAIQgAAEWk4Agd7yBDM9CHSMAAK9AQlHoDcgSYQIAQh0hgACvTOpbv1EXYH+xje+0cyaNav1c2aCEIAABOpK4Lvf/a557rnngvAQ6HXNEnE1jQACvWkZI14IQAACEGg6AQR60zNI/BCAgEsAgd6A9YBAb0CSCBECEOgMAQR6Z1Ld+om6Av1d73qXOf/881s/ZyYIAQhAoK4ErrzySvP4448j0OuaIOJqJAEEeiPTRtAQgAAEINBgAgj0BieP0CEAgREEEOgNWBQI9AYkiRAhAIHOEECgdybVrZ8oAr31KWaCEIBAgwgg0BuULEJtDAEEemNSRaAQgAAEINASAgj0liSSaUAAAgEBBHoDFgICvQFJIkQIQKAzBBDonUl16yeKQG99ipkgBCDQIAII9AYli1AbQwCB3phUESgEIAABCLSEAAK9JYlkGhCAAAK9KWugrQL9zjvvNIcccsjAaZgzZ46ZOHFi0I/ODbzrrrt6fc6fP39E/4888ojRy6dNmzbNTJ061YwdO9bn8hHXPPXUU8FYer344ovD3p80aZJR/3rZ+NMM8uyzz5pt27YFL/23XmpHHXWUGTNmjJk+fbqZMWNG8Pcy2pYtW8y+ffsGGuqMM87oe784ar6Wq71YDJUj/Tlz5sxEnr5rT3nRS/2mbeF1Nm/evMzryI5t5y0GblOOFafP3H/5y1+ar3zlK32/RqLmqvX76KOPmh07dgT8w03rza7ntKyadj0CvWkZI944Agh01gYEIACB+hBAoNcnF0TSHgII9PbkkplAAAIQgEAzCCDQm5EnooQABPwIUIHux6nSq9oq0C+66KJcuF588cU9wSmB/ld/9Ve9ftetWzdiDMnTDRs2pBpbglJyV4LSp0kmawwrtZPumTt3btC/j0iXyLz99tuNxvBpkprnnntu4SL9qquu8n4wIS7uqHzpWgnb2267zbt/8TznnHNihXXatSc5r9z75kgxX3rppcPyv3DhQqO4sjTJeK1bnwc/lO/TTjstdq1KoP/5n/95368RN0att02bNpmNGzeOeAgkai5ipfHzeGAgC6sy7kGgl0GZMcoggEAvgzJjQAACEPAjgED348RVEEhDAIGehhbXQgACEIAABAYngEAfnCE9QAAC9SGAQK9PLmIjQaD3T9IgAt1WGIdHcCu63fckJzVev7Z+/XqzdevWYZfYcSTiJSTVv6TwwYMHe9dJPEqy9pP0unflypXDxKyqzFX9ayvN1a9eqlK2/fv0PeiXQlECXdJYfdum6noxUi5UxS8mdr67du3qXScekkNRuwe4Aj2uujxKVqsvifkkER6OWUEpnssuuyw15qj1pJjFQfPX3MXAnbsGUYxaT+GWRqCr7xtuuGFExbkdX3OyuyuEx+/HPzWEmt2AQK9ZQggnMwEEemZ03AgBCEAgdwII9NyR0iEEDAKdRQABCEAAAhAolwACvVzejAYBCBRLAIFeLN9cem+rQO8HxxWQPtLa9pW2Al0VxUNDQ7GhSCBKhqv61jZV16qiO6pdd911Zvv27b23tL28+o+rLI+qVF+8eHGsRHf719byS5Ysie1bUlVV21bmS/6uWrVq4G3E42C5At19qGHQL4KlS5f2HgQQT7GP21Jf+ZJwtjI3bu24Aj2u6l1xi6Gt/nYFcdL8bJ4kuSWy7fqRQE+zpb7LVH1pLYlB1PwV57e//e1h6y9qffsKdD3koYc17NEDSePrOs1TL/vghta95pz1CIRB105R9yPQiyJLv2UTQKCXTZzxIAABCMQTQKCzOiAwksBjjz02EJbHH3/c6GWbdskapB1xxBHmsMMOG6QL7oUABCAAAQi0mgACvdXpZXIQ6BwBBHoDUo5AT676tml0Bfq4cePMmjVrRmTY3cI9SaDbm1XNvXbt2l5fq1evHiGuJQ4lrG3z3bJb4lHS14p3yUZJxyjp7orfqBiilrMr3X3nm+XLogiBrgcMVAGtJh6ac1ILV+lHSWtfge6O5XKUxF60aFFkKBLP2r5dzT5A4f497r5wZ27luR6WkLT3EdHhivXwOvEV6CtWrOg9iJBmfD3EoLVgJbp2C9BDIW1qCPQ2ZbPbc0Ggdzv/zB4CEKgXAQR6vfJBNPUgoN8HH3rooXoEY4yZP38+Ar022SAQCEAAAhCoIwEEeh2zQkwQgEBWAgj0rORKvA+BXr1AV7pdgaoqaFWi2yZpu3z58l61bvh9n+XiCssoQZu1Kt9W0dutz9NUQPvEba8pQqBnedhB8eiDFolse3Z5+GGELALdFeMaI65y3Y3Z7iZgc+u7C0B4C3jfhyWichF+kMNHoLsPLmjdXH755bE7HUStkXD8SRX7adZZHa5FoNchC8SQBwEEeh4U6QMCEIBAPgQQ6PlwpJd2EUCgtyufzAYCEIAABNpPAIHe/hwzQwh0iQACvQHZRqDXQ6D3k7lZKqXDS8+VjlGi1RW4ev/qq6+u1eotQqC7Vf39qr7Tgsgi0DWGe5/4R1WEq9pcuZJ4vuaaa4LQ3PXhszPBoLsG6KEJvVT9HY7RR6C7ucy6a4FbCZ9n7tLmuojrEehFUKXPKggg0KugzpgQgAAEogkg0FkZEBhJAIHOqoAABCAAAQg0iwACvVn5IloIQKA/AQR6A1YIAr3+Ar1fdXqaJWblq+6Jqtp1zwPPKjbTxJPm2iIEuiSwzuG2Le0Z4nHxZxXoLv+oqnB3q3/tUKCdCNS0Q4Fyq23NtQOA5hHXdO2yZct6b6etPk/KWZJAD48f96BA0jhu7ur4wEdS/P3eR6APQo9760QAgV6nbBCLS+CWW27p/fUNb3iDiTqz1v1gJkxvwoQJZvr06Wb8+PFm2rRpwIVAIwgg0BuRJoIsmcAzzzwz0IgPP/yw0cu2M888c6D+Ro8ezRbuAxHkZghAAAIQaCMBFRK9/PLLZvfu3Uafmdmm38tOOOGEYFdL/W6mv9MgAAEINIkAAr0B2UKg10OguxW1YXntitVBJK/OUFfVtVqUIHff1zVDQ0PBh8o+Z2MXvdSLEOiK2X2oQPOUlFZF8yAti0APi+WoLdzdBynC4ttdP/3WiCvhfc99T8MiSaC7OyHo7HNt35615fV1kXX8ou5DoBdFln7LJoBAL5s44/kSOPHEE3uXXnHFFeb0008fcat7Tb9+9SHN7Nmzg5d+tuJDG98scF3ZBBDoZRNnvC4QCP/cfuGFF3Zh2swRAhCAAAQgUDgByfJ7773X7N+/P9VYxxxzTPC5Lr+XpcLGxRCAQEUEEOgVgU8zLAK9eoEePuM8LECzCNmoNeBu9a2KKVWhu01xqCJbT/bZZs/51vUSnkWdcZ60ZosS6OEqdMUhsaztyVVdpjmHzzhPijVLvtzt5KPEsrvFflTuXDHdb0tz96iAqH6S5pb0fpJAd8cfdOv1otZE0hyLfh+BXjRh+i+LAAK9LNKMk5aA1uZ3vvOd4LZBBbo7tj6kOe+88wwCJW1GuL4MAgj0MigzRtcIINC7lnHmCwEIQAACRROQOH/ggQeCavNBmj7z1EPOiPRBKHIvBCBQNAEEetGEc+gfgV6tQJcYXbt2bXCmtFpYarriVO9HVSb7LgNXssbJU0l0xaNr45rulUiXYJ4xY4bv8ANd58rSLB314yb2mrP74IA7hh4ikNS28016iCCtQHflucaNOsfc3R0g7pxzW00fdca9nY8rsIvYpj+NQB90fHdNLF68OHjooQ0Ngd6GLDIHEUCgsw7qSiCtQL///vtHTEUf6OzZs8ds3rw5eOm/bdPPSfq5gw9r6roCuhkXAr2beWfWxRJAoBfLl94hAAEIQKA7BFRpropzH3GuQiddr23dk5okurZ5HzVqVNKlvA8BCECgdAII9NKRpx8QgV6cQNcHqJKuY8aMGVa5beW0ttO24lyZ03WqCncFrSu9k863Tsq+j0C3fSiurVu3mh07dphdu3bFdi1Zq/O4JUOLbEUKdBu38qEqfc03TqbrWv2gpq3e44StK9C1Db6acqf8qqlv+xJfd6y4qmy7Xbn6uOaaayJRuyI+TrK3SaD3O/agyLVYdN8I9KIJ039ZBBDoZZFmnLQE8hDo4TH1/1f9rHLgwIHgrSlTppgbb7wRiZ42OVxfGAEEemFo6bjDBBDoHU4+U4cABCAAgdwI6PNqPZQc1XS2ubZlnzRpUnDOuX7Psk0Cfe/evb3PWHfu3Bkp1SXP9fls2h1Gc5sgHUEAAhCIIYBAb8DSQKAXJ9DTpF+yfdGiRSP+Z+5zNrbvOGkEerhP3asfSiSXo6R6EduBuzG4Al2SOe0PPVZk+7ISdztXCW7NPyzVJdH18EC4uQLddzyJccUY1Z+79b7e17hRzd2tIO5hC1ey9+vLN+7wdVVVoOvBE63BNjQEehuyyBxEAIHOOqgrgSIEuuaqnxW0fbuV6NrOPXxcTl2ZEFf7CSDQ259jZlg+AQR6+cwZEQIQgAAE2kUgTp7rc19Vjqf5rE9C/cEHHwxe4ep0JHq71g2zgUBbCCDQG5BJBHo1Al0/AEiaqkJdlcz9hHDaLcHjlp0rYgc9f1qyVv1t2LChN9ygW3L3+3Kpw3nXqsrXVuru9vZR4tZHoCvfekl0a3v4uXPnxk7fnXvUQxbujYrP7mpw2WWXjTizfpCHKHy+naUR6IOuwTqsCR8maa9BoKclxvV1JYBAr2tmiKsogS6yqpz4i7/4ix7kb3zjG8OqJKAPgaoIINCrIs+4bSaAQG9zdpkbBCAAAQgUTSBKnk+ePDk4u9ytNE8bh+S5qtF1FJd9uFl9INHTkuR6CECgaAII9KIJ59A/Ar04gZ6XULZnWyvdg1Tauudox1VPp11SbkWztnO/+uqr03bhdX2dZOl1111ntm/fHsQdJYHzeuBB/btV5V6gnIuiYnN3NJDAX716ddpu+16fJNBdgT/o+C5nzSPtrgS5TjzHzhDoOcKkq0oJINArxc/gfQgUKdA17IIFC3oP22ks/Z0GgaoJINCrzgDjt5EAAr2NWWVOEIAABCBQBoEoea5is1NPPTW34SXSddSWu6MoEj03vHQEAQjkQACBngPEortAoNdfoOd11nNeIj68Jt1+o6qe81jDdRLoqvBeuXJlMK0oCZynQHcfekjLUQ80rFq1yuhPt61YsaJ3rn3e+UoS6IojD/GdlIO0rOp0PQK9TtkglkEIINAHoce9RRIoWqDfdNNNZs2aNcEUZs2aZa6//voip0PfEPAigED3wsRFEEhFAIGeChcXQwACEIAABAICEtp33HHHMBp5y3PbeZREnzBhgtFxWzQIQAACVRNAoFedAY/xEej1F+ju1utZq3Z9Kn9VnawfYrSteJpWhtwuagz7FGLa6uV+kjwvga58LF++3OhPNd9zVL/97W/3KuQXLlw4Ynt4PX1pt97Pso26jUtHD2iXBZedj0B3K/iznsPuPlSStY80a7zMaxHoZdJmrCIJINCLpEvfgxAoWqDr+7j9WQCBPkimuDdPAgj0PGnSFwR+SwCBzkqAAAQgAAEIpCegzyR3797du7EoeW4HiJLoqnRPc756+llyBwQgAIFkAgj0ZEaVX4FAr79A1yJxq7yzbA3vVh2H75dElqDWn1kEfVGV7e4XR94Cfdu2beaGG24I5HRaiexWPyvGdevWDfs6zkugZz2z3o1PD0Ooytxt4W3h0x4L0G8Lex+B7j7MobjSVsGH+bdp+/aoD+JUxThu3LjK/19BABBISwCBnpYY15dFoGiBrv/Pudu26+w9GgSqJoBArzoDjN9GAgj0NmaVOUEAAhCAQJEEJM5tUY/G0ZnnQ0NDRQ4Z9C2JrmIc27SVu35n0580CEAAAlURQKBXRT7FuAj0Zgh0V6YqvVGVxXFpd6t1JcglLMPbersSPM356G5cY8aMCc7UDvedYjnGXpq3QA9L5DQS1xXIM2bMMEuWLBkWd14C3X3oIa3kdu+NEszu1vDKl2SCz84D7lqKyrePQBcsN59pxpc8l1C2Vfltqz4XGyrQ8/iOQR91IIBAr0MWiCGKQNECXWOeeOKJvaER6KzDOhBAoNchC8TQNgII9LZllPlAAAIQgEDRBMLV5yrymjJlStHDBv1v3rzZ6GFn22bPnm30okEAAhCoigACvSryKcZFoGcT6EIcrjzWv7nbY2epFO+XOlde6jptNSPZHSc+VWUtUWq3KZfwlIiNul7Xrl27tje8tudW3/22Nt+4cWPw1KCVmXnP12WRt0BX32GJLBk7b9682AcANM/bb7/d6KEB26LEdh4CfdAzvpUbzU8tSjJrLmK6a9eu4BpJ7H7z1xrS+nN/0Fy8eLHROnGbr0DX+Hpo4+DBg8PG124AUWtO12/atMloXna9TZ061Vx++eUpvts141IEejPyRJTJBBDoyYy4ohoCRQt0twJdFRX62ZAGgaoJINCrzgDjt5EAAr2NWWVOEIAABCBQFIGdO3eau+++u9e9Pv87++yzixpuRL/79+83N998c+/fqUIvDT0DQQACMQQQ6A1YGgj05gh0LaewRNe/6QcOvSTGJST37t0biFErGnVNP3lul6krXe2/SdJPnz49+Kv6l9hVvxLuVszrvbTboKf90nAFuuLQfNI23aeHAtzm9qt/l0jWnHWtFbmap+atD8RdpnG7AOQh0N08p9kRwM5NcS5btiz4q+Z09dVXj8AVluj2AstXede87fzt+2KvmObOnTuiT1+BrhvVt+ZpJX7U+Dt27AjWtK51myr/Fy1aVMhuB2nXVd7XI9DzJkp/VRFAoFdFnnGTCBQt0DkDPSkDvF8FAQR6FdQZs+0EEOhtzzDzgwAEIACBPAlIXkti21bFOeRUoeeZUfqCAAQGJYBAH5RgCfcj0Jsl0LUkVAGtym9XYPdbKpLbOk+mXzW5vV+SWJVSbqVxv74lU9W3qpeLbGHRnWUsiXFVjIeb5quHB2w1dFLf6kdz1p9RbVCBLrG9fPnynqzPesa3K+HjZL/G0tx95685S1zHraU0Al3s0o6vcbXTQZS8T8pbU95HoDclU8SZRACBnkSI96siULRAv+mmm4LjRtTOO++8yJ89qpo743aXQNME+r59+8yTTz454kHL7maQmdeRgCSAKwLK2oK2jiyIqf4Exo0bZ44++uigWIAzf+ufLyKEQBsJXH/99b1pjR8/PjiDvOwWrkIv6wz2sufJeBCAQDMIINAbkKcuCnSJZ7sNt4Scr4x77rnnzF133dXL6vz580dkWOJZVbNqquCNk6x5LA07lpXdqtJVtbHmJLGt7bUVg484D8ejvlRlbquubZWw+tUvXHppbuEtvPOYV1QfypfvAwNxMSTl2s7XVl3b8WyFv51v0lnh7latEu1pW9b1GZdD/bti7pcru6uA8q3x9Xfl3K5f37lLoH/lK1/p+zUSxSNp/LLXW9qc5Xk9Aj1PmvRVJQEEepX0GbsfgaIFuj4Isj+bfeELXzCqrKBBoGoCTRDozzzzjPnGN74R/C71/PPPV42M8SGQSEDCXB+826af42kQaAKBN77xjebkk082H/zgB5sQLjFCAAItIKDPGu+4447eTI4//njvz+Pznr4eeD5w4EDQ7YQJE4KHnmkQgAAEqiCAQK+CesoxuyjQUyLicghAAAKlEUCgl4aagQomgEAvGDDdZyZQpEB3t29XVYUeqtOHMjQIVE2gjgL95z//ufnpT38aoPnBD35g7rnnHvPKK69UjYrxIeBNQFW8o0eP7l3vVqN7d8KFEKiQwJve9Cbzvve9zxxxxBFBFMcdd1yF0TA0BCDQZgK7d+8OdlO1rYrt2+3YOodd57HbduGFF7YZPXODAARqTACBXuPk2NAQ6A1IEiFCAAKdIYBA70yqWz9RBHrrU9zYCRYl0CVOdIyLrT7XBzF8GNPYZdK6wOsq0B999FGjDzGfeOKJ1jFnQhCAAASaQuA973mPmTVrllFFKA0CEIBAEQTCn3XpeMaqjj6pUyxFsKZPCECgOQQQ6A3IFQK9AUkiRAhAoDMEEOidSXXrJ4pAb32KGzvBIgS6pPlnP/vZnjzXlr7aGpDq88Yuk9YFXleBfsMNN5gf/vCHw3gffvjhwTm9kyZNCl5uhW/rEsOEIAABCJREQEcS7t27Nziy7eGHHx4x6jnnnGPe//73lxQNw0AAAl0joKM5H3rood60q3zQWNXneoDTtg984APmmGOO6VpKmC8EIFADAgj0GiQhKQQEehIh3k9L4Be/+EXaW2Kvf+1rX5tbX3QEgSYQQKA3IUvE6EMAge5DiWuqIJCnQN+8ebO59957g63a3bZu3Toze/bsKqbHmBCIJFBHgb5161azfv36YfG+853vNO9+97vJIgQgAAEIFEjg6aefNvoe/Mwzz/RG+Z3f+R3zuc99rsBR6RoCEOgyAf2+tGfPngDBxIkTzdlnn10ZDu0cdvPNNxsdxaIqeO2+UVU1fGUQGBgCEKgFAQR6LdLQPwgEegOS1LAQ/+Ef/mHYU4VZw5c8v/baa7Pezn0QaCQBBHoj00bQEQQQ6CyLuhJIK9Alwq0MP3DggNmxY0cwNX2/Djede3799debadOm1XX6xNVRAnUT6Drr/PLLLw8qIW1773vfa9761rd2NENMGwIQgED5BHQesc4ltk1bKg8NDZUfCCNCAAKtJ+AKdO3Sdd5551U2Z/38eccdd/TGr/I89sogMDAEIFALAgj0WqShfxAI9AYkqWEhItAbljDCrRUBBHqt0kEwAxBAoA8Aj1sLJXDiiSf2+r/iiivM6aefPmI89xqfYCTOFyxYEHwQxLbtPsS4pmwCdRPo4erzN7/5zWwdXPaiYDwIQKDzBMISaezYsebqq6/uPBcAQAAC+RMIf9a1aNGioAK8iqbjt7STmG1VnsdexfwZEwIQqA8BBHp9chEbCQK9AUkiRAhAoDMEEOidSXXrJ4pAb32KGzvBT37yk73YVWUVJdB9zuSbPn16IMtVba6qBRoE6kygbgL91ltvNZs2beoh+6M/+iMzbty4OiMkNghAAAKtJBD+/fNv/uZvzJFHHtnKuTIpCECgOgIPPvhgcHSEbVVK6/D3PW0nr23laRCAAATKJoBAL5t4hvEQ6BmgcQsEIACBgggg0AsCS7elE0Cgl46cASEAAQjEEqibQP/85z9vHnvssSDeQw891HzsYx8jexCAAAQgUAGBJ554wtx11129kS+44AKTdieeCsJmSAhAoGEEdFyEjo2wbc6cOeaEE06oZBbudvIKwOfh6UoCZVAIQKD1BBDoDUgxAr0BSSJECECgMwQQ6J1JdesnikBvfYqZIAQg0CACdRPo2gnipZdeCggee+yxkTtBNAgvoUIAAhBoLIEXXnjB3Hjjjb34P/jBD5qzzjqrsfMhcAhAoJ4E9u/fb26++eZecFXu4rV+/Xrz8ssvB7Go8lwV6DQIQAACVRBAoFdBPeWYCPSUwLgcAhCAQIEEEOgFwqXrUgkg0EvFzWAQgAAE+hKok0CXrNH/I2ybPXu20YsGAQhAAALVELjhhht6DzW9613vMueff341gTAqBCDQagLXX399b346/3zBggWln4MeroSfPHmy0bFeNAhAAAJVEECgV0E95ZgI9JTAuBwCEIBAgQQQ6AXCpetSCSDQS8XNYBCAAAT6EkCgs0AgAAEIQCCOAAKdtQEBCJRB4O677zY7d+7sDVXFQ5TaRl4S3bZTTz3VqBqeBgEIQKAKAgj0KqinHBOBnhIYl0MAAhAokAACvUC4dF0qAQR6qbgZDAIQgEBfAgh0FggEIAABCMQRQKCzNiAAgTIIhLdxVxX6okWLyhg6GCNcfT5+/PigCp4GAQhAoCoCCPSqyKcYF4GeAhaXQgACECiYAAK9YMB0XxoBBHppqBkIAhCAQCIBBHoiIi6AAAQg0FkCCPTOpp6JQ6B0Aps3bzaPPPJIb9wyK8CpPi893QwIAQgkEECgN2CJINAbkCRChAAEOkMAgd6ZVLd+ogj01qeYCUIAAg0igEBvULIIFQIQgEDJBBDoJQNnOAh0mEBUFbrOIJ84cWKhVCTtJe9t4+zzQnHTOQQg4EkAge4JqsrLEOhV0mdsCEAAAsMJINBZEW0hgEBvSyaZBwQg0AYCCPQ2ZJE5QAACECiGAAK9GK70CgEIRBMIf+6lrdyLlOhhea6ozjjjDDNlyhRSBAEIQKBSAgj0SvH7DY5A9+PEVRCAAATKIIBAL4MyY5RBAIFeBmXGgAAEIOBHAIHux4mrIAABCHSRAAK9i1lnzhCojsDLL79s7rzzTvPss8/2gihKokfJ82nTphltHU+DAAQgUDUBBHrVGfAYH4HuAYlLIAABCJREAIFecjm4lQAAIABJREFUEmiGKZwAAr1wxAwAAQhAwJsAAt0bFRdCAAIQ6BwBBHrnUs6EIVA5gTIkOvK88jQTAAQgkEAAgd6AJYJAb0CSCBECEOgMAQR6Z1Ld+oki0FufYiYIAQg0iAACvUHJIlQIQAACJRNAoJcMnOEgAIGAQJRE17+rQnz27NlmwoQJmUjt3r3bPPDAA0Z/uo3K80w4uQkCECiQAAK9QLh5dY1Az4sk/UAAAhAYnAACfXCG9FAPAgj0euSBKCAAAQiIAAKddQABCEAAAnEEEOisDQhAoCoCcRJd8aQV6XHi3PbFtu1VZZlxIQCBOAII9AasDQR6A5JEiBCAQGcIINA7k+rWTxSB3voUM0EIQKBBBBDoDUoWoUIAAhAomQACvWTgDAcBCAwj0E+i68KJEycG1ej60750j85Q379/v9mzZ4/Zu3dvUNEe1ag8Z8FBAAJ1JYBAr2tmnLgQ6A1IEiFCAAKdIYBA70yqWz9RBHrrU8wEIQCBBhFAoDcoWSWG+tRTT5nbbrstGPGoo44y5557bqrRr7rqqt71F198cd97NdbWrVuNziPVf7tt7NixQZWZXnPmzDH6e1zbsmVL0I/a0NBQcI9vG2S+7lw1psb2bWIcnnPcvcqDyyNpjLvuuitgatsnPvGJpFuC97dt29bLhQSEXmpWTCiO6dOnmxkzZnj1516UV65TD8wNmQkg0DOj40YIQCBHAvr/mf4/HyfC0w41efLkYCv4KVOmpL2V6yEAAQiUQgCBXgrmwQZBoA/Gj7shAAEI5EkAgZ4nTfqqkgACvUr6jA0BCEBgOAEEOisiioA+qLZiWML0sssuSwXqoosu6l2/bt26yHtffPFFs3bt2mGSt98gksennXaaOeOMMyIvu/POO82GDRuC93RNGpG9cePG3gMDkuBJ0t8GoA/zJRhtU4yrVq3qK/rd4MXYldy+kC2LefPmxY4lgf6Vr3wl6FLXzZ8/v2/3EucS+laYJ8UioS7GerAhqSnX4qQxfFpSrn364Jp8CCDQ8+FILxCAwOAEJM8ffPDB4JVVpI8fP96ceOKJqR6yGzxyeoAABCCQngACPT2z0u9AoJeOnAEhAAEIxBJAoLM42kIAgd6WTDIPCECgDQQQ6G3IYv5zcAW6eo+T4HEjJwl0CdU1a9b0qq/HjBljZs6cGbzcKnNVLEtS79q1qzfU3LlzzcKFC0cMPYhAd+9NI9CjBLhiU4w+zb0/qWJezFwO6l8PN+jnqqjK/DQCff369b3qfRu3rfx356F1ERb+cfmw94VzrX+XdB8k1z5suSYfAgj0fDjSCwQgkB8BK9J1rrm2aT9w4EDfzvXA16hRo4LdU5L+X5tflPQEAQhAYDACCPTB+JVyNwK9FMwMAgEIQMCLAALdCxMXNYAAAr0BSSJECECgMwQQ6J1JdaqJFi3QVemsqm+1qVOnmiVLlgRbhMc1VS5L8h48eDC4RBXi4Q/ByxboqtS+9NJLg3i0xb3mo39LU7HvCnSfhxQko7VNveZqWUhGL1q0aAQ6X4EelufqT/OJ2y5fMSh/drt8DdxPort5UY4XL14cMPLNdZoHElItci72IoBA98LERRCAQIUEJNRvvPFG88tf/nJYFEceeaT5yEc+UmFkDA0BCEAgOwEEenZ2pd2JQC8NNQNBAAIQSCSAQE9ExAUNIYBAb0iiCBMCEOgEAQR6J9KcepKuQE9TkW0HSqpAX7p0aV8ZHhWwu126zt+WdHfbIAI9yxburnhevXp1INDtQwHa8r6fJLZxpxXo9j49UKDt79Ukuq+++uoRyHwEutuPOkgjq8Pb10uMq6o83PSQgd0WPurBh6Rcp3kgIfVC54ZEAgj0RERcAAEIVEwg/FmZG46OdOGc84oTxPAQgEAmAgj0TNjKvQmBXi5vRoMABCDQjwACnfXRFgII9LZkknlAAAJtIIBAb0MW859D0QI9SbDHzUiSXEJVlcxhQe0KdFVQ67x035Z2vqrCXr58udGfikUC3a1Ij6sKD8eTVaCrH1dMRwl7H4Hu9iFe4pamuTsJWA7h+4vIdZoYuXYwAgj0wfhxNwQgUCwBVZ/fdNNNsWeiS55LotMgAAEINI0AAr0BGUOgNyBJhAgBCHSGAAK9M6lu/UQR6K1PMROEAAQaRACB3qBklRhqWqEcDm3FihW987qjtiZ3K9B9q7WTpu8KdN9KZ9tn2vm61deurLdCXFXhq1atit0G3Y47iEB3742ab5JA1/nyK1euDELRGfR6CCBu2/Y49nqAQBLebicfVYWeJPqT8sr71RJAoFfLn9EhAIH+BPpVn9s7qUJnFUEAAk0kgEBvQNZcga5wR48e3YCoCRECEIBAOwm88sor5le/+lVvcmvWrDHjxo1r52SZVasJINBbnV4mBwEINIwAAr1hCSsp3LRCORxWkhi+7rrrzPbt24PbsmwRH4WhTIHuPiCg7dOteHbFus926Emc+qXbvVfyO3yGfJJAd3n5VsxHxeNuZS9JMTQ0NOyyInJd0pcBwxhjEOgsAwhAoK4EkqrPbdxUodc1g8QFAQj0I4BAb8D6CAv0BoRMiBCAAAQ6QwCB3plUt26irkA/6aSTzKJFi1o3RyYEAQhAoCkEPv/5z5udO3cG4R577LHmkksuqSz0F154wej/EbbNnj3b6EUrn0DRAj189rYkuiq5fc4Nj6NRlkB3K7fDZ7G7Fdk+Z3dnFejudvHiEVXlnyTQ3bF9ZH8cdzeXUQ9DuGtJfYiLcq1rafUngECvf46IEAJdJdCv+nzUqFHDtnWnCr2rq4R5Q6C5BBDoDcgdAr0BSSJECECgswQQ6J1NfeMn7gr0E044wZx11lmNnxMTgAAEINBUAv/8z/9sfvKTnwThI9CbmsX84y5aoCtit3LZzkByVWJ1+vTp5vDDD08l1MsS6G7cUVunu+8nbU+fRaBL0uv3AIl8tbjq8TQCPe2W9+6Kc9dK3DnoUbnWtTNnzsyU6/xXPD3GEUCgszYgAIE6EghXn48fP94cOHCgF6r+H6OHzWyjCr2OWSQmCECgHwEEegPWhyvQX/3qV5tZs2Y1IGpChAAEINBOAvpw237ArRki0NuZ5y7MCoHehSwzRwhAoCkEEOhNyVS5cZYh0DUjSe+NGzf2ztCOmqUV6hLF4W3K3evLEOiS18uXLzf6M04Wu+yStkb3FejqU+eM79ixw2zdujUYX63f2eVJAv2iiy7q4XO3oc+y0ty+oqrh1afyrBzZ89L75VqV/YPsRpBlDtwTTQCBzsqAAATqSCBcfX7qqaeazZs390KdPHly8N979uzp/RtV6HXMJDFBAAJxBBDoDVgbrkDXObuSNTQIQAACEKiGwIYNG4IPnWxDoFeTB0YdnAACfXCG9AABCEAgLwII9LxItqufsgS6qEkGaxtwjamXWzEWpiqZrqNfokR6GQJdEvi2224LwtI25Keddlpk4i+99NJgHjobfdWqVb0z0sMXuwI97QqaOnVqwCJONKcR6HHS2zcmH4GeJdeDbuvvGz/XxRNAoLM6IACBuhGIqj5fsGCBuf7663uhSqDrGCB9jmYbVeh1yyTxQAAC/Qgg0BuwPhDoDUgSIUIAAp0hgEDvTKpbP1EEeutTzAQhAIEGEUCgNyhZJYZapkCPmpbG1xbleoWluqS0tkYPS/QyBLoV44q5X9W2K9r7nS+eRaCrOltbn+slFnEtSaAvXbq0Vw2etNV8v6WnByCWLVvWuyStjFd+9+7dG/kAheannxupRi/xiz80FAK9OvaMDAEIRBOIqj7XA3ZhgT40NBQUoVCFzkqCAASaSACB3oCsIdAbkCRChAAEOkMAgd6ZVLd+ogj01qeYCUIAAg0igEBvULJKDHVQge6K5rRCNU6oX3fddT3hqw/KdW632wYR6KqAX7t2bdBdVN/69/BZ33Pnzo3NiKrPt2zZErwv+StBHdVcgR6ej3u9zhC3lfmLFy8O5HlSSxLo4bE17yxt0LUSHlP9ufONy0eWWLknPQEEenpm3AEBCBRHIK76XCNGCfTdu3dThV5cOugZAhAokAACvUC4eXWNQM+LJP1AAAIQGJwAAn1whvRQDwII9HrkgSggAAEIiAACnXUQRUCV3ytXrgze6ieA4+j5bumdhr4bk+5bvXr1sCp0V6D32149akz3Xm3LrvvDTVJX549naXEV3mnOQNe1aknbwtv4kgS6Ox+dC6tKvSzNrbZPOvPdt39VteshDHte+iAV8r5jcl00AQQ6KwMCEKgTgbjqc8UYJdD171Sh1ymDxAIBCPgSQKD7kqrwOgR6hfAZGgIQgECIAAKdJdEWAgj0tmSSeUAAAm0ggEBvQxaLmUNWCe5WJCuyPCrQ7Qxd4RzeGt1HgseRUnX79u3bg7ejZHJ4m/K0xOPEsq9A13g6e12yWs1HVCcJdFd8D1Ll7bLrt119WmZuv2kfiEg7FtfHE0CgszogAIG6EOhXfa4Y4wQ6Veh1ySBxQAACaQgg0NPQquhaBHpF4BkWAhCAQAQBBDrLoi0EEOhtySTzgAAE2kAAgd6GLBYzB/eMbN9twxWJK3qnTp1qLr/88hEBqpp8165dgQhO01xJHhbd2jJdsk9N56OrQt2nSY4vX77c6E+1qLm6sjmuQj1qLMswrmo8jUAPV2Vry/d+264nCXRtCa8qb9uyVHmH+4g6F76IXPvklWvyIYBAz4cjvUAAAoMT6Fd9rt7jBLreowp9cP70AAEIlEsAgV4u70yjIdAzYeMmCEAAAoUQQKAXgrX2neopa304OXny5NrH6hsgAt2XFNdBAAIQKJ4AAr14xk0dwa0A9q1QDsvoqGpuV8yHt2FPYrVixYpAvKuFq53DMjdJMNuxXDmuf4uSwO6Z7mlidrdJj6rOTiPQFZt7VrseEpD0lpyPakkCXfe48Wmrfv2MFtdf1Bhu/FFV8YPkmgr0pK+Gct5HoJfDmVEgAIH+BJKqz3V3P4FOFTorDAIQaBoBBHoDMoZAb0CSCBECEOgMAQR6u1OtXwh37txp9u/fHwhz/V2/5Llt1KhRZtKkSWb8+PFmwoQJQXXVMccc0ygwmpMq05555plgnieccII566yzGjUHgoUABCDQJgII9DZlM9+5hLdi99meO3xOeJRsziptw/FE9e0K3STBLFqqjl6zZk2v+jxKArvSOq6iPo580lnyaQW6xnHv6VcN7yPQ9bOYHkqwZ42nkehuHseMGRNU/Iflu7sbQZq+k867z3el01s/Agh01gcEIFAHAknV54qxn0DX+1Sh1yGTxAABCPgSQKD7kqrwOgR6hfAZGgIQgECIQF4C/aGHHhrW8/HHH5+JdV79ZBq8RTdJlD/44IPBS/+dtk2ZMsXMmjXL6M86N4nzBx54oPdQgB4U0AfhCPQ6Z43YIACBLhBAoHchy9nn6Mpa9SJhq5fktNv0/3R9MK0/bYuqPtd74a3I1dfQ0FDf7dxVJa6fhe0263HiWOJVMVshrL7nz59vZsyYMSxe9bN169ZhfUoCa7v58NwGPePbrZoPb5OeRaCHpXdcpb2PQBcU9wEB/V0SXGeOa9eBMAtxe/TRR82tt94aPAhpW1wMeeTa57z37CucO5MIINCTCPE+BCBQNAGf6nPFkCTQqUIvOlP0DwEI5EkAgZ4nzYL6QqAXBJZuIQABCGQgkJdA37Rpk3nssceCCEaPHh1sf5mlfe1rXwuqiNXe8IY3mDPPPDNLN52+Rw8h3H///ZnEeRhcXUV6WJzbuBHonV76TB4CEKgRAQR6jZJRw1AkQCV57bbpNkRVE0s4q0mkujJV/5YkPcOiW/dI3KrCe/r06T0SO3bsCMa24lxvSIYvWbIklpbOQlfls5Xobt/2Jlf06980F0lgzctt7rbwcVXWSWlzz2YPc8ki0DWeu+18XKW9r0BXf5Loqih3menf1bcr0X25uUwGybUkvs6kT7OtfFI+eD8dAQR6Ol5cDQEI5E/Ap/pcoyYJdF1DFXr++aFHCECgGAII9GK45torAj1XnHSWI4Hvfe975le/+lWvx7lz547oXb/cHzhwIJBTtkkw2SpNbYGsX8hpEGgKAQR6UzKVHKe2alfVkyRyXNP3KG3Xrg8ttXW73drdbu8ed5++r+l7ou6pssWJcxuT5iEOdatA10Mh9sGQQfjpg943v/nNvS70S79tenAlaucH7UJwyCGHJA6bddcIt+MXXnjB6AGOH//4x8PG07p7xzveMSz2xIByukCxuIIkS7c+bP7zP//TPP7440YM9KceANLryCOPDPKi/05qvrk69thjzbhx45K6i3w/vBZ95uYzkDj/8Ic/DH5Gsk1fh5aDTx/uep49e7bPLb1rxC68g4neVAx5zTFNQFoD+/bt690SNR+bC11ruelrRfm1rYrY08yz37UI9LxItrsffeAsaRsWrOFZ6+cWVS/PnDkzEYi+50t0S94m9avO1Leq2qN+9wsPJmmrvsPCNyooCXlVqYerrXWt5q2fwdWSHgqIm7DmuWzZsuBt/XywatWqnhDOKtDVl1vZHlWRn0agqz/9bKb56mdUn6YxlQ8fuS0G4qiHCfLOtU+sXJOdAAI9OzvuhAAEBifgW32ukXwEOlXog+eEHiAAgXIIINDL4TzQKAj0gfBxc4EE/u3f/s1ceeWVvRFcSW7/8cILLwy2C05qEur6sFSvU045JThXmAaBOhJAoNcxK+lj0ge5mzdvjrxR8luvpO3YJdP37NkTPCDkSjDbqd0KtQqJniTOJ0+ebO677z7z05/+NAi3bgL95ptvNnoN2iTTdBaobX/4h3/Y+29VuOn/N+HmXpM0vmSn2M2bNy/407dJfujD8bA4D98v6at49OG4j1D2Hb/fdZdeemmkWE3T9ze+8Y3IyyXL9Z5e+u9+TfNdsGBBwDaupcmVWL773e/u5ct3PmEeEi5pcu2OY+ev/Pd7QEQPfSjnmnuc+NeHWB/96Ed73ccxd8eXNNe608MLSU3jn3feeaWtO8l8sbYtaj6+3xfETDlSvk8++eTMD08kMcr7fQR63kTb258kqH6O0UuC2m36+UWV41kfUJZEV59RFc6qCpeQD1eH+5C2faqS3RW3+lnJxhwlzm3fEr62ul7ivt+1/eKJ68f9d21jn6ZpbuJmW/j+e+65x/zmN7/pvd/v/2vuuDbPUfkQM+VBf/qI86j52FyrfzcnqvAfJNdp2HGtPwEEuj8rroQABPIn4Ft9rpF9BLquowo9/zzRIwQgkD8BBHr+THPvEYGeO1I6zImAK9D1QcFnPvOZET37CnT3RslzfWirFyI9p2TRTW4EEOi5oaysozh5rg8h9RBPlu87quKWnJJQd1vZEt1HnGuOejjg05/+dE9idkWgX3HFFb2KrjwEuptrMZQA7FfpLIG6fPnyWHEuaRwnVj/1qU8FUrXoVpRA17z0MIP70ICttha7p59+Oph7uCpac9bco1oage7eL0H9yU9+MrHCX/F8/OMfHza0xMfSpUtTp0HS+tprr418cCAu71pLGj8q72kEutad5KzEfVTrt+7EOMwg9eQ9bshToLvD2QcnynwYwGO6kZcg0LOS4z4IQAAC7SeAQG9/jpkhBOpKIE31uebgK9CpQq9rxokLAhBwCSDQG7AeEOgNSFJHQ0wr0NetWxfIKbfpKUb90GSfZnTlk2TWZz/72cwVFB1NC9MumAACvWDABXcfJc/z3G5d38/uvvvuYeeplyHR04hzi7jOAl3iUkI1rklC2ya5527h7N4jeeZu4Z5WoF9zzTUjJKuNTX/qoYlNmzb1htRYqlCOkui6XiLYrbyWjJUcDVc061oJV1XhukJdc80qjX2/tFyB3o9tv/6iKrQ1d229rSZhq79HXWertL/+9a/3tpLXQ3oXXHDBiCFdFpKP4Sp99SVhrz/FUy+7Pb2uldDu98DDl770paAyQk2VzNq1QU2V0Gm2hA9XTmtnBMWuCmm3KdeS3O7c9b5yEr7WV6BHPbRhxxd/dx6Wk2JwH2To9xCD77pKus4V6Pqe/IUvfGHELS7HqJ0AlGv7dalcuV87mqfucb8fJMVU9vsI9LKJMx4EIACB5hBAoDcnV0QKgbYRSFN9rrn7CnRdSxV621YL84FA+wgg0BuQUwR6A5LU0RDzEOhhdPrhSWfQ2e2QVQl64403Jm6l3NEUMO0KCCDQK4Ce05Bx8vzUU0/NaYTfdmPPrpTgsq0oiZ5FnNuY6izQkxLiitM0W2qnFeg+22JL2klwWjEbVynuCmRtt6pqbB+ZJ4nvSvo0803iGPW+K9DzGksPGtiHHjR3/WybJKDF1a30jhLk7jrwyZWEquZnxWqcmBcXyWQ9QKA/Jc81lp1DmgcZJKMl6m3z2UlAYypO+8CBWGn+LjNfge6uH7EX07CMj1oH4qkxbbM7A2VZUz735CHQw+No3Ym9K9LzWtM+c0p7DQI9LTGuhwAEINAdAgj07uSamUKgTgTSVp8r9jQCnSr0OmWbWCAAgSgCCPQGrAsEegOS1NEQixDoQqlzhS+66KLe2XuqWlf1Og0CdSCAQK9DFtLHEP7FTz2oyjFveW4ji5Lo+l4W3oUj/Ux+e8cg4tyOiUBPPgPdR8qKpytJw+euh9+XxPz7v//7VGdLS/rZ6mdVTrtiM+sairuvCIHuVg73k9bhmCR/JZHtVubhBw7SCnT178p89avYopqbUyu9Jc4lY31zEN51IKqSPC4Pkuga18rfsMD2EejhhxDSyuOwRI96iCGv9VeEQFds4YcRfHYeyGtOaftBoKclxvUQgAAEukMAgd6dXDNTCNSJQNrqc8WeRqDreqrQ65RxYoEABMIEEOgNWBMI9AYkqaMhFiXQhVNyyP1gXOer60N3GgSqJoBArzoD2cYP/+JXpDy3EYYl+qhRo8zZZ5+d6Yx122ce4tz2hUDPT6BL0klw2hYW71a86v001cu2P/V//vnnJ1a5Z/vqGH5XnQR60nyyCHT16XOfu2OA3bI9aQvxcLxu9beq2N2jB5LmpvfttvOqGM+yhbs7ftaz2931UGQVelECXRzDXz9pHuLwyVNe1yDQ8yJJPxCAAATaRwCB3r6cMiMI1J1AlupzzSmtQKcKve4rgfgg0G0CCPQG5B+B3oAkdTTEIgW6kGord1sZdsoppwR/p0GgagII9KozkH788C9+EtkLFiww+rPoFt42Pqu4z1Oc2zkj0PMT6GIaJ2XdKmDf7cuj1qV7HndWGeqz3osQ6OGq7/B25D5xRV3jI8Kj7vvYxz7Wexgh6px7N2cua1WD6wEINZ8cuOOkrf5OYuJTge7yiZpn0hh6363E96289+k3fE2RAr3MeWSZu70HgT4IPe6FAAQg0G4CCPR255fZQaCOBLJUn2seaQW67qEKvY4rgJggAAERQKA3YB0g0BuQpI6GWLRAl3iS5LLt/vvv7yhppl0nAgj0OmXDL5YtW7YYyRnb8txK3SeC9evXG/c8dFVxTpgwwefWXLZqjxsIgZ6fQHfFqiT5Lbfc0sPuboOdpQrZduRK6CJFZhECPVwBrK3YJZSTzkFP+iLJKtCT7nMrt8Pbrrt8bGV6VJzhByfcNZE0L5/3kwR6nuvF5dVvzj5xx11TtEAP7xKR9YGCQeaYdC8CPYkQ70MAAhDoLgEEendzz8whUAWBrNXnijWLQKcKvYosMyYEIOBDAIHuQ6niaxDoFSeA4WMJFC3QNfCJJ57YG/+ee+7xlk6kDQJFEUCgF0W2mH73798/7IzjMqvP7YyybB9fRMV5mDACPT+B7m7tHZbkbuX4oFtgJ4nfPL6KihDoiit8nrbk+WmnnRZsTa5z47O0LDy0Lfrq1auD4aIeRJBoVZW5/ox6363I7rcdv7smND87ZpZ5Rt2TJNDzenBDYxe1Jtx5FS3Qy5rHIPlFoA9Cj3shAAEItJsAAr3d+WV2EKgbgazV55pHFoGu+6hCr9sqIB4IQEAEEOgNWAcI9AYkqaMhliHQdU7lnj17AsLr1q0zqhylQaBKAgj0KumnHzv8i1/Z1eeKOPz0tv5t0aJFkVvIlyHOLUUEej4CXZW+kqMSrmo6O1ti2DZXPoarmdOuaFcYS7ZJ8Obd3HhVKZ62SlyV5XHNlcrhazTWsccea/TnO97xjuDPpJZWoGunAOXH5irqgQYfQW63Zu+3E4A71yLO3E4S6O74gz64gUBPWon5vI9Az4cjvUAAAhBoIwEEehuzypwgUE8Cg1Sfa0ZZBTpV6PVcD0QFga4TQKA3YAUg0BuQpI6GWIZAv/DCC80DDzwQEEagd3Sh1WzaCPSaJSQhnLvvvtvs3Lmzd1Wa7dPznGl4G/kzzjjDTJkypTdEmeLcDopATxboUdtVS74+/vjjRjJW1cx62RZVaZynfMyzr7j17Y6R5WtAlc/9mrjddNNNAbcXX3wx9lJboa6v2TiJ77O1uB5w0Dg2V1aeS9brwYdw36oqV4xqcduVu1u8x51tnqfAjoJUpkB35zuojI9LeBkV6MrVfffdF4RQ1DyyfM3YexDog9DjXghAAALtJoBAb3d+mR0E6kRgkOpzzSOrQNe9VKHXaSUQCwQgIAII9AasAwR6A5LU0RDLEOg6A11noash0Du60Go2bQR6zRKSEI77C5i2b1fldxVNEl8y37ZTTz3VTJs2rdAzzpPmiUBPFuhJDN33582bZy644IIRQjZP6e3K3aLOcHbjlWROW4GeZqtynRNuH0aQ6Nbfw1Jd40t8RlWkuwI9Ta70oMPy5ctHzM09N1z5XLp0aWS37vnmcde1SaDnuYtCXJ7KEOh5fi2mWW++1yLQfUlxHQQgAIHuEUCgdy/nzBgCVRAYtPpcMQ8i0KlCryLrjAkBCPQjgEBvwPpAoDcgSR0NsQyB7p6Bfv/993eUNNOuEwEEep2ykRzLIL+8Jffuf8Wzzz5r7rjjjt4NkucHDhwIBHpUmzx5cnBkhVul7j+a35UI9MEFugRyMlB1AAAgAElEQVSzXhK5cVuOu9W7/c7M9sla2i3LffoMX1O1ZFT1t7ZR//rXv96T6ZLokothmZ9GoGu7dYlzba9/wgknRKLxqSy3NyZVqrsy/uSTTw6EfZ4tTQX6oFvIl7EmEOgmWOM/+clPgmWi7yuXXHJJnksmVV/aqUH/j7CtiuNPUgXMxRCAAARaTgCB3vIEMz0I1ITAoNXnmsagn8FQhV6TxUAYEIBAQACB3oCFgEBvQJI6GmLRAl1iyX44LpmkH6JoEKiagBXohx9+eBDKH//xH5vRo0enDuuHP/yhefrpp4P7XvOa15g/+IM/SN2HbtCDJc8//3xw76GHHmrch04yddiim371q1+Z73znO70ZVS0A3F8k4zC/7nWvC8TJ61//+sIz8eUvf9m89NJLZt++fYFQPOusswofM68BXHEat4V21FhXXHGF2bp1a/DWxRcnC/S487wlcn3O6NY4eZ2FLbEsaas2duxYc8stt+SFc1g/ZchSn8Al8BSLKtTVoiRweB3E9RsnzN3rNZ629c7Soh6McKvUtVYk5/NsSQJdW9bb3QCijhZIE0sZOx+UIdDt2fX26zLt7gppmGW5FoGehRr3QAACEOgGgS4JdP3M++STT5pf//rX3Ugus4RATQi88sor5r//+7+N/lTTDn5vf/vbU0e3bdu23j3jx483xx13XKo+VGjw2GOPDdRHqgG5GAIQiCSg35ePPvpoM2HChE4TQqA3IP0I9AYkqaMhFi3QdUbqmjVrAro6L/izn/1sR0kz7ToRsAJdvwQcdthhdQqNWBII2G3TqwKlCnRVotepSaBLXCHQ/y8reVd5uyJzEJGqquxrr702CLSIimZLoC4CXfEkscszVzq7XQIzS1N1e9S9RQrbJIEefiAg7jz3pPmW9eBG0QLdXUt6SMl+LSXNv8z3Eehl0mYsCEAAAs0i0HaBftdddwXiTuI8fJxPszJFtBBoLoGJEyeaY445pjcBHUOX5fMLFS7Ytn///t6xnGnIaMc+V9ppdy/9/kODAATKJ6DvDRLp+to+6aSTyg+g4hER6BUnwGd4BLoPJa6pgkDRAl3VZnv27Amm9pnPfCaoPqNBoGoCCPSqM5B9fD2IU+SW6EmR2a3I/t//+3+1qahAoJ8yIm15Sll1HhaZWc8uVzX8fffdF8Q76Fbw/dZqnQS64uyXjzxz5VZZ+1aiS8raCvmonRDy2L5f/c6ZM8forHW3JQl0XfupT32qF5/+W9vXp23uDgpFPrhRtEB317Xy65vjtLwGuR6BPgg97oUABCDQbgJtEuj6/UMP6Knt2rXLfOtb3+odYdLuLDI7CNSfgHY60654anHHzSXNwv3MRV/vWSS8jUO7Cj733HPI8yTovA+BkgjMmDHDnH766ea1r31tMOJRRx1V0sjVDYNAr46998gIdG9UXFgygSIFuqrNJSrV2L695MQyXF8CCPTmLhBJKJ+tnIuaIRXo+ZEtawt3VSXn0VyRqjUYtzV83Fjuedr6MEE/Gxa1/XTeAl2xb9q0yehPCdw04tKtfhabcD7yEugu3zTbnbtVzRLcS5cuHZZCt9+4c9z7rS9XXof79xHo7q4FWcbXwx96sEB/qqU5LiHt102RAt3loLiyVuOnnVPa6xHoaYlxPQQgAIHuEGibQNf/98NnLXcnm8wUAhCAAAQg0FwC+mzhPe95j5k+fbrR5ydtbwj0BmQYgd6AJHU0xKIEuivPhfYLX/iC0dbLNAjUgYAV6FZeqapvzJgxqUPT2eV64l5NZ0t96EMfSt2Hbrj33nvNz372s+BenZt9yikjK2ozddySm772ta/1ZqIf7ObOnVvZzHzOQJccfetb3xpsj1R00xbGBw8eDOQYW7j/H+28pKybv7AIlkjW9w6fpnsltW2lTtHVs3kLdPcs8LQS1xXIUdtu55Urt7o/baV20jbtLk9t4a+xfB5+cOW81klYXvsIdH1taz527aQZX/cuX77cKH9qaR4s8FnX4WuKEujhrfmL/vrJMnd7DwJ9EHrcCwEIQKDdBNom0PVgsX6PDbc3velNZtKkSUbbxer3IhoEIAABCEAAAtUQ+PnPf2727t0bvOwOwTaSV73qVWbBggXm93//96sJrsRREeglws46FAI9KznuK5pAngJd5+LoFygJJnebIM4+LzqL9J+WgBXo9r41a9Z4yZDwOKrIfOyxx4J/Hj16tFm4cGHaUILrJYitHNE5vGeeeWamftp60/r163vbfWk3i6qOgtD3NburhlhLRkmAPfLII5Hodd6XzhfS2V9FtU9/+tO9ylIE+v9RzkvKhvMWFnnvfve7g+pefd3GNUlUPehgK4DLOLs5b4GuuYUl8ic/+UkjmduvhQVylNjOI1fhM77TVvd/6UtfMjqeQS1qa331r/na8zw17/PPP7/vbhg+0tdHoCsmtwpef/cZX/eIg5XnRe96oLjyFuhaP8qL5mJbGV8/g3y/RqAPQo97IQABCLSbQJsEun42WrlypdHWzrZpy2ftFiZxToMABCAAAQhAoF4EfvSjH5mtW7f2PtdQdPr9+pJLLqlXoAVEg0AvAGreXSLQ8yZKf3kRSCvQJa4ksNymJ5gklrR9V7ghz/PKFP3kSQCBnifN4vuy545rJFX6L1q0qPhBI0aQKN+8eXPvHe2qITmuh4f0/a8KkY5Avzhyx4Y8pGzcInNlq71GIl2/eBx55JGBTNeZ2k8//bSRALQPx9hfTlavXp3pgZ00i96V3aqU7yf44/rVPe5522GJrPs0b710rd32S8J2586dRltuu+Izant09ZFHrvptk+7DzRXwmoskaLhpXuJqJbrel8jWmeI273pIQnMO5z1u7r4CXWOFtzCPGl/z0Lq77777euJc10mea90lPfDgw6rfNWkFetTaFEN9/Yi3fejEjinW2mLfp/p/0LlkvR+BnpUc90EAAhBoP4E2CfQvfvGL5gc/+EEvaW9/+9s7UcHW/lXKDCEAAQhAoM0E9OCbPmPdt29fb5rake9973tfm6dtEOgNSC8CvQFJ6miIaQW6LyZJ9osvvpht232BcV2pBBDopeIeeDBJa1dOa/teVXeX3cJx6AEhVVrYVoVIR6CXL9CVbwlSiTJXjietRz2Apu2xypB/rkBPiivu/ajtvjVfnQUvUZqmae4XXHBB5C15CHRVjdtcKL4sotinal9SV3n3nb/EtebtPojgQkgj0HWfxtduBhLMvk151DbuZaw7V6ArvvB59/o392EH3znooQZ934/j6NtPGdch0MugzBgQgAAEmkmgLQL9iSeeCB7Ms+3QQw8155xzjtFWsDQIQAACEIAABOpN4Cc/+Yn55je/2QtSR4leeeWV9Q56wOgQ6AMCLON2BHoZlBkjCwEJ9BtvvLF361e/+tUR3Vx11VVmx44dXt2feOKJgTQvcstir0C4CAJ9CCDQm7U8VNGpbYZs0/cXfZ8ps0l0aSt5t1144YWRIZQp0pss0CUsbZMA9ZWef/qnf9q7T1LtlFNOGZEHt2/3A76814yqgiXTtUbdymQ7jqrSVaGdtQo8a7yqkk8jWaPGUexx0ttWWavSOe4hAt0vefuRj3ykbwX8oLmyUltzkGhVhXKWpjxa4aucuWI/3J+uta+4vCvnevUT1/q+oq3hbVM1l0+z1f0S1lH8xUHV2pqHjnYoqymef/zHf+w7H8Wul0+zXz9lzsEnrn7XINAHJcj9EIAABNpLoC0C/bvf/a758pe/3EvUBz/4QaNzz2kQgAAEIAABCDSDgD7L2b59ey/YK664whx++OHNCD5DlAj0DNDKvgWBXjZxxoMABCAQTwCB3qzVIcl000039c5BV/RlV6Fri3b3mAofiV+GSG+yQG/WKvSL1m47rYcByqj49Yuq+Kvcrdo1b9+HIYqPrJwRbN7tVu7ljPp/o1Q9ftnzrfN4CPQ6Z4fYIAABCFRLoC0CXQUY3/nOd3ow/+RP/sS85jWvqRYuo0MAAhCAAAQg4E1AnyF8+9vf7l2/ePFiM3PmTO/7m3YhAr0BGUOgNyBJhAgBCHSGAAK9eanOIrDzmmVY4Osc9rPPPtt7G/kiRToCPa8s0w8EIACBwQkg0AdnSA8QgAAE2kqgLQJd27zanY5e97rXmXPPPbetKWNeEIAABCAAgVYSeP75580tt9zSm9uHP/zhvrvwNR0CAr0BGUSgNyBJhAgBCHSGAAK9eamOqkJftGiRkcwuuoXl/ezZs41eaVsRIh2BnjYLXA8BCECgOAII9OLY0jMEIACBphNoi0B3f/847rjjzLx585qeGuKHAAQgAAEIdI5AW34u8UkcAt2HUsXXINArTgDDQwACEHAIINCbuRzCZ6FPnDjRDA0NFSrRH3nkEbN58+YeMAn7BQsWDDRmniIdgd7MtUzUEIBAOwkg0NuZV2YFAQhAIA8CbfmgGoGex2qgDwhAAAIQgEC1BNryc4kPRQS6D6WKr0GgV5wAhocABCCAQG/FGtBZ6AcOHOjNpUiJHpbnGjRr9XkU/DxEOgK9+cv6c5/7nNEuB2pve9vbUk/of/7nf4J7xo4dO2wLrtQdcUOnCNx8881Gr6zrTvfZtfdP//RP5qijjuoUv7jJItBZBhCAAAQgEEegLR9UI9BZ4xCAAAQgAIHmE2jLzyU+mUCg+1Cq+BoEesUJYHgIQAACDgEq0Ju7HJ599llz5513Gm3pblsREj1Knk+bNs2ceuqpucMbRKQj0HNPR+kdugJ9kMER6IPQ6969rkAfdPYI9P8jWGeBPmPGDDNz5sxB0839EIAABCCQkYDOGn3ppZeCu9/1rneZ888/P2NP1d6GQK+WP6NDAAIQgAAE8iCAQM+DIn3kRgCBnhtKOoIABCAwMAEE+sAIK+0gTqLPmTPHTJkyZeDYHnroIbNly5Zh/RQlz91Bsoh0BPrA6a68A1t9nkcg2iGBBgEfAnmuu2OPPdYcfvjhPsO2/po6C/TWw2eCEIAABBpEAIHeoGQRKgQgAAEIQKCFBBDoLUxqk6eEQG9y9ogdAhBoGwEEevMzGiXRNSsJ9FmzZqUW6apo1xnrernV7eqzDHnuZiSNSEegN38tMwMIQKA9BBDo7cklM4EABCBQJAEEepF06RsCEIAABCAAgSQCCPQkQrxfKgEEeqm4GQwCEIBAXwII9HYskDiJrtlJpEt8a3t3vaKaRLn62L17d6Q41z1ly3M3Th+Rrq3mFb/aCSecYM4666x2JJdZQAACEGggAQR6A5NGyBCAAAQqIIBArwA6Q0IAAhCAAAQg0COAQGcx1IoAAr1W6SAYCECg4wQQ6O1ZABLg2m59z549fSdlRfqECROCayWn9Ypro0aNCoR0HbbEThLpzz33nPnRj36EQG/PsmYmEIBAQwnUWaDrgbDp06c3lCxhQwACEGg+gbvuuqu30xUCvfn5ZAYQgAAEIACBJhNAoDc5ey2MHYHewqQyJQhAoLEEEOiNTV1s4KrC3rx5szlw4MDAk5NkkDiXbK9TixPp+ndVolOBXqdsEQsEINBFAnUW6ENDQ+aMM87oYlqYMwQgAIFaEHCPXkKg1yIlBAEBCEAAAhDoLAEEemdTX8+JI9DrmReiggAEukkgL4H+1FNPDQN41FFHZQKaVz+ZBm/ZTRLJ999/fyaRXldxHk5RWKRTgd6yRcx0IACBxhJAoDc2dQQOAQhAoHACCPTCETMABCAAAQhAAAKeBBDonqC4rBwCCPRyODMKBCAAAR8CeQl0n7G4phoCqkhXNbpks7Z5f+mll3rbvGt7dm3prgpzvex/x52VXs0MkkfV3L74xS+avXv3Gkl0KtCTmXEFBCAAgSIJINCLpEvfEIAABJpNAIHe7PwRPQQgAAEIQKBNBBDobcpmC+aCQG9BEpkCBCDQGgII9NaksvMTcT+IQ6B3fjkAAAIQqJgAAr3iBDA8BCAAgRoTQKDXODktCE07sek1aDv88MPN3LlzY7t58cUXzaOPPmp27Nhhwjvp6abp06cb7eyml09z4/a9T+Nu37691/2MGTNMeDfAO++80xxyyCE+IUReExXLli1bzL59+3rXpzkax53nnDlzgof4+zWNJc6aq+U8duxYM3XqVDNp0qSAr+atf6uqqVBh27ZtwbrTurBN8SnOmTNnJs5TfWzdujW4NWntRc3TzXNUPgZdB1Exhb/W5s2b552HuHVQ1tevy8PmKMv6sblX/vXfeqnp63DMmDGpvw9kiYF7BieAQB+cIT3kSACBniNMuoIABCAwIAEE+oAAub02BBDotUkFgUAAAhAwCHQWAQQgAAEIxBFAoLM2iiQgMabPOQZtErMXX3zxiG4kyNS/xK5PkyAeGhoyksX9mhu3BKju6dckapcvX94Ttup/0aJFI2656KKLfMKMvSYqlquuumrYQwo+8doB3HmKb9wDBhKSt912W09I9puE5Plpp51m0oj8gaD8782SvZqPzwMbEqqKMW4dqA9xVYtbe3Exay0sW7as9/a6detyXwdRMYW/1jS/c8891wtt3Doo+utXwelrV8LUNn2Nrl692itue5GY6/vAxo0bve7TGPr69H2gxqtTLsqNAAI9N5R0lAcBBHoeFOkDAhCAQD4EEOj5cKSX6gkg0KvPARFAAAIQsAQQ6KwFCEAAAhCII4BAZ20USaBIASfJuXbt2mFVxqoylRyVINPLViHv2rVr2DRVhbxw4cLYCt00Al3ybs2aNb2K7Dh5rgDKEOgS2JdddllilbXi8RHo4RyKq/hJPmosHd0mvrbq14LWjgFiXEaLWmeqZFasWg9x60BzWLx48Yh1MIhAd+/V3KsS6Bpb6yC8C0JUPqoU6OEHQBSfcqI15tPCX3+6x+7+oJ0n1OyOCVqjBw8e7HWr9dlvZwuf8bkmfwII9PyZ0uMABBDoA8DjVghAAAI5E0Cg5wyU7iojgECvDD0DQwACEBhBAIHOooAABCAAgTgCCHTWRpUEXHnWrwI6HGNYUkqUquI5ToapUl2S0G7Lrf76VRb7CvQ08lxjWoGetqq5X44sQz08YOWgb/9JAl3iceXKlb3hVdGsyua4JkG5fv36XhxpquGzrkONZ/MqBopPr6ht5KPWgUSthK3byhToUYI9C4uohwgkzyXRk1rSOoi7P+vXr+1P+bj00kuDv2qtqIJca1gCfMmSJUlhB++7sSv/+j4S99CAvl41hrsrhqrdk44u8AqEi3IjgEDPDSUd5UEAgZ4HRfqAAAQgkA8BBHo+HOmlegII9OpzQAQQgAAELAEEOmsBAhCAAATiCCDQWRtVEsgi4MLbpavSWNLM59ztsOCN2+baR6CnlefiXKRAlzSXQLTnsPtU8SaJU1dO96usd9eQK92Vk6uvvrqwJSYZqq3l1ZLkqRtEeNvw8MMbgwh0N8/676QK9CIEuta13c486aEHxehyTPMgS5avXzcPyp2NUyLbfcjFV2wvXbq098CGb+zuuvdd14UtYjoeQQCBzqKoFQEEeq3SQTAQgEDHCSDQO74AWjR9BHqLkslUIACBxhNAoDc+hUwAAhCAQGEEEOiFoaVjDwJZBJwrv1Q5qgpbH3luw3Flof5Ngjd8f5JAzyLPXbHqWyHugTA4q1vCV33qXOcVK1YEQlFzWrVqVV82SQI9S34Us/pVs9u9p8mPz5x1TfhBCl95avt3Hw4IV8o3XaBrTauy266DpC393fmm4Zh1fdgcWPltzz134/DdvcA+lKIHKK655hqv5WN3IrDr02ebe6+OuSgXAgj0XDDSSV4EEOh5kaQfCEDg/7N3LkB3VeX9XvyhgpDojMwASfESKhc1jG2CJFDb3Cp4IeAUhQQdxxoCVjsQBnQ0qQ2xkjodiOBMy3BJR2YE4gVtIW1Fy206hcSGTKdENDgSKzFRBtpqQlCL8p/ftuv0/Xb2Ze19zj5n77WfNfNNLt/ea73redfJd3Ke/a4FgeEJINCHZ0gP7SCAQG9HHogCAhCAgAgg0FkHEIAABCCQRwCBztqYJIE6As5WnIZUWWfNz46bVaFbJNDrynPF0XQFuuSnfUAgr8LeMykT6H/91389qGhv23nRtnq5ypbffu6SqDt37kzO2k4LfityyxhmrS971v0kKtA1pnZbuPHGG5Pwsrapt3FPQqDbXQDsa1DiX7nxUr3s3yfLOuthmLL7+X77CCDQ25eTXkeEQO91+pk8BCDQMgII9JYlhHBqE0Cg10bHjRCAAARGTgCBPnKkdBgpgU2bNg1m9ju/8zvu5JNPnjLTPXv2TDk3M41h5syZTl/HHXdc8isNAl0ggEDvQpbijbGqQLfbg4cKtix6Vt5lVYMXCXQbc9Xtn8ch0DVfVaHv3r07mXpRRXGZQLcyvk61f5Mr14tWjVH3QYq8+OpUQtu+2iDQFY9dq0WMJiHQbWx2u3a75kLyatd6nYcdmlyj9F2PAAK9HjfuaogAAr0hsHQLAQhAoAYBBHoNaNzSSgII9FamhaAgAIGeEkCg9zTxTLsygdNOO21wz+c//3l3yimnTOnj0UcfHVQPlnU+ffp0t3DhQjd37lynbUhpEGgrAQR6WzPTj7iqCnQr1+pUHXuqqnCVgPUtXSWcJ9Dttt86e/0Tn/hEpUSNS6DbBw20PbW28M5qZQI9zUl9qVpYDx1MspXlb9jYYhHo4uS39C96AGLcAt2uz/Tr2OY25DWePpLhzDPPdO9+97srHesw7Hrh/tESQKCPlie9DUnACnSdFfHRj350yB65HQIQgAAE6hJ46KGH3IMPPji4fcOGDe6oo46q2x33QWBiBGL5IG5iABkYAhCAwAgJfPrTn3a7du1Kepw1a5b72Mc+NsLeq3X13HPPOf2M8G3p0qXIxWoIubpBAqMU6DZMVaMvX748+aJBoG0EYnnfbufx2te+1i1evLhtqIkng0BVgV52NnkVyHYreFsBqz6yxknLc1V2Vz3be1wCXXOwW5znnSddJtDVT1pQ6u8k0rUtuES6HiSoyqFKnrKutcK3zoMMZePHItDTazmvQnvcAt2+lrKqzO3RAenXZlbubBW6vq/1aNcnZ5yXrfh2fR+B3q589D4aBHrvlwAAIACBFhFAoLcoGYQyFIFYPogbCgI3QwACEGgJAQR6SxJBGK0noIol/7BJWQX6nDlz3M0333zQnLTNuz6I1kOxqljfu3fv4BpVpK9du9apOp0GgbYQiOV9OwK9LSuqWhxVBboVa1lnl1cZvWjstEBXVewjjzwy6F5VrjoTvGqzW3tXvTdrq3n14eeR/r7Oav/Upz6VnCctoagqdFUh2xYi0HW9tryXkH/++eczw1a/kpSKQeIyPU7VuZZdb4VvHpeyPoq+P06BXjXOvPnaXKZ3VLCCWesgLZTHKdC1LtesWeP0a94xDPaIhbyHPyw39aX1aV+jaa6as1+jqmwf90MfVfPc5+sR6H3OfgvnjkBvYVIICQIQ6C0BBHpvUx/dxGP5IC66xDAhCECglwQQ6L1MO5OuQWAUAt0Ou2/fPnfnnXdOEe3a0j39wXaNULkFAiMjEMv7dgT6yJbEWDuqKtCrXl80mVCBLtEmQZduEugS6VXaOAW64vq3f/s3d+ONNyYhlp31XnRWuu4XA/UnSaktuPNkuh9LDzg0VfmLQL/yoGVXJNAtr6wt/ccp0EPluN8hIk+yZ73u9LCIdkzYuXOn2717d+5LU69pVeNrpxJEepV/wcZzLQJ9PJwZJZAAAj0QFJdBAAIQGAMBBPoYIDPEWAjE8kHcWGAxCAQgAIGGCSDQGwZM99EQGLVA92BUjX711Ve7/fv3J3+l90kXXXRRNNyYSLcJxPK+HYHezXVYVYjbrZ9DKlOLqIQKdN+HP/tbVd2+ZW0/XTSmF+iSgmeccUalpOmeLGGfV4HuO7dV++l4QyvQswKVrJRI91+SsFaqS0xqvCbOS49JoGsdV2l566BIoKt/u6V/eveGcQp0Ww1ftD27jbfq68zz1LyeeeaZZBcG/V5ftulhAv3sQKJXWYHNX4tAb54xI1QggECvAItLIQABCDRMAIHeMGC6HxuBWD6IGxswBoIABCDQIAEEeoNw6ToqAk0JdEHSdu9+y3dt4f7AAw9ExY7JdJdALO/bEejdXINVBXpTZ6B/5jOfmSLR7DgvfelL3Yc+9KGBCLYVtBJvWnuhldbjPAPdrwjJQ0lLyW3Fe8011wzmOoxAz1pxqlCX+NSYaunxRrVK1f/q1auT7qpUKIeOP84t3Ee1K02ZQNcOAmLm14Hd0n9cAl0PW/gHUPSakcjPa7pWa0lNW67rNThsEwNVqOvLP+yhB1ne//73D9s194+QAAJ9hDDpangCCPThGdIDBCAAgVERQKCPiiT9TJpALB/ETZoj40MAAhAYBQEE+igo0kcfCDQp0MVv6dKlgzPRr732Wqcz0WkQmDSBWN63I9AnvZLqjV9VoFt5PYxUswJWgvz666+fMoEyUW+rY6tI4kkIdE1MwtDLSG1d7cWl3eK9bAv30Azbs9d1T52t7kPG8lt869r0AxAh9xddY4Vy1XVm782T+3Yr/3EJdM3X5ltn1auyW21cAt3uIFE1R0XV6lX7svNtYv1UjYfrpxJAoLMiWkUAgd6qdBAMBCDQcwII9J4vgIimH8sHcRGlhKlAAAI9JoBA73HymXolAk0LdG3jvnnz5iSm5cuXO8kKGgQmTSCW9+0I9EmvpHrjVxXotoK1irhOR1cm4ssEuvqzsYduBd2kQBcPieS8ZrfO9rK8rjgty7YV9k1V+Nqt6etKesn+rO27y84ML5q/XVtZ587r3kkJ9PS69Vuj110HVV6/Yn3FFVeULZ3c7w97ZEO646zXQ+3guHGkBBDoI8VJZ8MSQKAPS5D7IQABCIyOAAJ9dCzpabIEYvkgbrIUGR0CEIDAaAgg0EfDkV7iJ9C0QJeQWbduXQJyzpw5gy3d4yfLDNtMIJb37Qj0Nq+y/NiqCDjfi7ah9luE174XaMIAACAASURBVBWndtysPkIEuoSg+tm9e3cSms4nV19FrUmBrnGLqpnT22drC+8Qcar7VEld5Zzops8o11xDRHXZq0ISVfPSDjH2rHbLSn1UqX62VdZ5Dw9MUqDbLf2VV60DrWGtZbUqOxFUef2mH6rQ6yWk+bjyqvn1OtScQo9R8GPaBzDSZ8KHxMU1zRFAoDfHlp5rEECg14DGLRCAAAQaIoBAbwgs3Y6dQCwfxI0dHANCAAIQaIAAAr0BqHQZJYGmBfqjjz46qDpDoEe5hDo5qVjetyPQO7n8plRxh4o7K+LqVKFb8Zq1fbtIhgh0XSfRKsHnz1O226NnZWSSAl3x2K3nVdF78skn54pTy6Dqgwo2R3lV2KNYsXYb96ox2vllxWgf1AitfrZHA2h+eTFNUqCn17fWrLZzb1qgW56S9qHC2z6Q4Cvm/dqxVeRVt/GnAn0Ur8Bm+kCgN8OVXmsSQKDXBMdtEIAABBoggEBvACpdToRALB/ETQQeg0IAAhAYMQEE+oiB0l20BBDo0aaWiRUQiOV9OwK9m8u8SgWrn2H6jO3Q7dN1v4T3hg0bnPpQyxOcoQJdfaTPUy4SuZMW6JadHj7Qzz3JKrX0Awz2QQNfqRxShZ7OT5PVvemHKTSfkMpmOzfNPUvo2jWgeevfmDLpa6ua9XCGKtezmE1aoGvOViArR3q4ImsdFP3LEvr6ta+R448/3n3iE58I/gfLntuePo/e8g7ZAcIPOswOA8GBc2FtAgj02ui4sQkCCPQmqNInBCAAgXoEEOj1uHFX+wjE8kFc+8gSEQQgAIHqBBDo1ZlxRz8JIND7mfe+zzqW9+0I9G6u5FABl55dWoBJUkoCSrBlCUtVBku26su3orO5qwh09ZcWsnnV9JMW6IrVCkmx8g8TZMVsJaskurY6F7e8Js433nhj8qCCWpFEHtWKtRJVfUqkqmJc8aZb1jrIe+BBXFQ17XcXECtdq2rtrH5VKS1R7FvRgwNtEOhWapetg7xchb5+bRV51Z0CNLatXrfb6af/HdBOAu9///szc+/noPUvQevXfdmuEaNap/QTTgCBHs6KK8dAAIE+BsgMAQEIQCCQAAI9EBSXtZ5ALB/EtR40AUIAAhAIIIBAD4DEJRBwLqnE27VrV8Li85//vDvllFOmcBl2C3Z7Bro+3L/66qvhDoGJE4jlfTsCfeJLqVYAoQIuq/P09un+Gkk0CUFVC+/cuTMRoF7o+muK5LmuqSrQdY+VhHkVy16c6vuqxK3TJGZtJbRlWHQGuh0rLZ31vSyBLuGs/v2Z87pOYlpbv+tXxfHMM88kjMXaCmTJc/VZVrVdh4G9RyJU1dOPPPLIlK40rmJQrMq/5pBeB2UyN2uNad6eQV6/ZevLCnR79noVFhrDVtvbNRu6DuyW/n7s0KMUdH3I61f5ueKKK5Lu6z5QUfR6TD+8onGUe/+gg/hqXSoOyXO7lvUa1HxDdlaokhuuHY4AAn04ftw9YgII9BEDHXN3zz333OA/+Bp61qxZ7qijjgqO4rHHHnOHHHJI8oPihBNOCL7PjqsPGI455phk3Kr9aEAfgx989uzZwXH4C59++mmnL98Uj75sU8z60t+nrx9mbMUvdk8++WTCMq9lxVQ2UfXpn4gruzbv+3V41h2L+4YngEAfniE9tINALB/EtYPm+KPYs2eP+9GPfjQYWOe0hrZ9+/a57373u8nlxx13nJs5c2borc6Ou23bNnfaaafV6sfGoA6mTZvm6nwwof9o79+/v5CDYvZzTF9fd2wf/4knnjhgmQexSm58HxJARe9ZyhJWl2dZv3y/OQII9ObY0nNcBJoW6BLmmzdvTqDpvdJFF10UF0Bm00kCsbxvR6B3cvkFCbiimUmGSa6l5WnePRKfEtBZVcT2njoCXffbiu2sreWtOK2bsbTgrCPQxU2x+upqxZInTvMEdVH8kruqVs+qAq8777L7JFIlhO2c8u6ROL3wwguD/o8oVunq8rx+JYi1vsq2kR/FOkify15HoKer7IvWQdacQwS6javswYI8rvZsea0pVaHbpgcZlHv7AEfRelGeVHmuNUprHwEEevty0uuIEOjdTr/k7Zo1awaTOPXUU90111wTPKlzzz03uVaSNf3DJ6sTbXWkH3wSu3lNIl1x6IeQfi1rPgZ/3a233nqQ/C7r4/rrr3f333//4LLly5c7fdmWZlXUp2S3Yp8/f76bN29e4fDp+MtiVd8S7r7vogcetEXNjh07yros/P7dd9891P3cPF4CCPTx8ma05gjE8kFcc4Ta3fPNN9/s9OVblQ/5bXXeJZdc4vRV1CSL77zzzkQoSEbnNUlqfUigrzIpb2NQf7q+zs/DhQsXThHokvrplmZVNFdJfD0UoDkUCf10/CGrRf2pukIxL1iwoPAW/2BCSL9Z10ja2/VRtx/uGx8BBPr4WDNStwk0LdD1f+S9e/cmkO64446gD+67TZTou0AglvftCPQurLaDY5T09BWhko51hav6UAW0KkwlUCUGd+/ePfh31r9XDn2oViJO/anpPXbofRrXbhNvK2HVlz5THbalOVmGVYSgWNmK7DL+voJXbHw1t5fVEtK+KlsPJ9TN47BsFKPi85XGfh0oPr8rgSRunap4vya8pNWvvl/NV2ukTJz7+Y1iHaTXpV2zVdaBvU/xla0Dm6OQ16+9RmujDnuNGTKW1rOfj9amFerKj8+T4qDqfNhXW3P3I9CbY0vPNQgg0GtAa9EtWVL48ssvT56iCmmhAl3CXILdVnmH9C9JrHiKJHFaQGfJ76KxVFWeluXDCnQ7nkS6RHbeHKoKdNu3ZPrFF1+cyPSshkAPWWVxXYNAjyuffZ5NLB/E9TWHaSk8ffp0d/vtt5eKa/GqItAlD2655RYniV6lqToi/bPf3p8loKuKigcffNBdddVVU8IaVqDbzlR1qNdJVqsj0G0/c+fOdddee61T3rIaAr3KaovjWgR6HHlkFs0TaFKg2+3bZ8yYMRKJ0jwRRugDgVjetyPQ+7BamSMEIAABCMROAIEee4Y7Nj8EescSlgo3S6BL9KqKO2Qr9xCBricnb7jhhsHIekJLgl5iWV9+HEl2beeu623VtKqtVRUfKqAllRV/aPPxKS6/3XmZQNdW9xLXWU2xi6udQ1FlvxXoZdX/4iNOW7ZsGcQqLrovawt9K9AVr+Ku2kJ2AajaJ9c3RwCB3hxbeh4vgVg+iBsvtfaMllVVrcpmSdmyFirQ7Ta26lMyQT+/9SS9BLBv6k/VH6pS91V7+p6eql+7dm1mOFkCuupZs5L0+jfZtjKBrnWv+NNNDwgoJkl5O4e8Cn0bv56UVyxFzTOy8eo+nX2XJdGtQA89H8+Orz5Dq3DK1gvfHw8BBPp4ODNK9wk0JdBVAaXtWv0DY/r5VaU6rPtkmUGbCcTyvh2B3uZVRmwQgAAEIACBMAII9DBOXDUmAgj0MYFuaBgr0LXV+NatW5ORFi9e7FatWlU6aplAl+zVFvGq8lbTVu/6c5mcV1ySwl5ohwhoxey3YdeW7KFnsqvCXWLa3l8m0EO2rE8/OJAXkxXoodvDiqfkuOJWU+7sVvw+cVagiycyvHRJd/4CBHrnU8gE/pdALB/E9TWhVqBru+7t27cnKCTQJdKLWohAVzX4hg0bBt2EbhEfurW8jUHbmevfVknfBx54ICilEhyLFi1KrpUo9lu/lQl0yWgr/7MGsw8O5MVk46+yXbruk2z357bncbUCPWtOQZC4qFMEEOidShfBTpBAEwJd/zZrRxMvz/VzRT8HaRBoC4FY3rcj0NuyoogDAhCAAAQgUJ8AAr0+O+5sgAACvQGoY+zSCnQJVlVueykbIlzLBLoVuCHS2U5d8t1K/Lyt5X0Mkt6qzPYyPOQBAG0p7yvJFas/x30UAl1z8XLe/z5ra/w6Al392dj15yz5jkAf44upJUMh0FuSCMIYmkAsH8QNDaKjHVhRrZ9P2m5cUlZniWsr97ytwTXdMoFu5bSuD5XnHmVaviu+9JnoNgZJf78Ve8gDABrHjzFt2rRk7v6871EI9PT8JfXTPOsKdMVutwjOk+8I9I6+MIcIG4E+BDxu7RWBUQp07Tqi3VP0b7pv+rminzHpn1u9gsxkW0cglvftCPTWLS0CgsAUAj/72c9GRuSII44YWV90BAEItIsAAr1d+eh9NAj0bi+BtEBXZbgXzyFboRcJdNu3tkf/7Gc/69RnlaYPDPSllhePFei6RtvFax7+vqLxdG6qPihWfJs2bXK2r/TZqHY+oQ8D2Pgl6rPOO68r0DWvMkFe9v0queDabhBAoHcjT0RZTiCWD+LKZxrnFVagSxrbP+vna9GW4mUCPV3d7uV0FZLa+txXxWdtg25jUFW4ZIX+fVU1+nXXXVc6lLbV1Vbr2vZdkmOUAl2D+/71+6yz2YcR6FbQK/asB/QQ6KVLILoLEOjRpZQJNUTA/vv4+c9/3p1yyilTRrL/PuvhJ+064o+00M+NPXv2JJXmfucSe7Ou0y4kHIHRUPLotjaBWN63I9BrLwFuhEDjBPRzMeT/YSGB6AFn/b+OBgEIxEkAgR5nXjs7KwR6Z1OXBJ4W6Nri20tlfT+rEtvOuEig235Ct4RP09RW5VZkZ22DbqW3fu+vz6tYt2MsW7Ys2SZe8ak63G+DPqoKdFXx+23x8yr6RyXQs9gg0Lv9+qwTPQK9DjXuaSOBWD6IayPbccSUFugaUx9UeCGQJX19XGUC3crj0Irw9JxV1eeryrMkcVqgS2isW7cu6Sar4tv2rzlqrmqKT38etUAvE9jDCHTF7fvXufJ60DDdysYfxxpjjPESQKCPlzejdZdAFYEeOku/m4n+j1q0g0tof1wHgVETiOV9OwJ91CuD/iAwOgII9NGxpCcIxE4AgR57hjs2PwR6xxKWCtcKdC+cJa31e20RrkpuVXTnVY4XCXS7fXnIdvB5JK2EzqriTleN++vzzgX342i7d79lu+5RG6VAt/JfFe56rWSd/T6MQBcP5UmNLdy7/VocVfQI9FGRpJ9JE4jlg7hJc5zU+FkC3UrdovNbiwS6RLb9uTnM+dtWcqS3cU8LdFUI6ux2bUO/du3apAI8r/kzyiU8JOqzWNh77fdDzkC3W6znVcQPI9DtAwBs4T6pV1D7xkWgty8nRNROApdddtkgsA996EMHVaDr31g9XFXW/M8o/fzRFw0CbSYQy/t2BHqbVxmxQWB0BF588UV3yCGHjK5DeoIABFpFAIHeqnQQDAK922vACnRbdW3lsqrSvWBOz7ZIoNsPuLWVeZY8DqFnt0HPqmRPC3Qbe9G4XrT7reHzWPgYq2zhrhh0nryX26oEnz9/fuZ06wp0fdivMdRmzZqVPOiQblSgh6ywuK5BoMeVzz7PJpYP4vqawzxprG33/BEreWeXFwn0YcRwOhd2G/e0uM4S6F6MF8l/bburn+v6Vdu3655RCXT1uXnz5qQ//b7oHNxhOGl7ff0sUcva3l5/TwV6/17ZCPT+5ZwZQwACEAglEMv7dgR6aMa5DgIQgAAEINBeAgj09uaml5Eh0Lud9iJpbCu/8wSwr4DOOhO8rhhOEy0T11nnlvut2fPOHZfY1vfU/IMDVQS6HgY44YQTMpOvfnyTnFclvh5CyGt1OEmeS0Coyl0tLz9WoGuL+qpn0KfPge/2au9H9Aj0fuS5D7OM5YO4PuQqa4550ljiV9XbquTWNrS33357cka4bUUC3VZf51VHhzL3QlzXp0VxlkC3ldnpinU/po3Pb1NfRaBLzmdtz5s+D1eV5xLdaXY+jjoCXdX9GzZsSKrm1SToNZ+seKxAF7sqTdvCF1XwV+mLa8dHAIE+PtaMBAEIQKBrBGJ5345A79rKI14IQAACEIDAwQQQ6KyKVhFAoLcqHZWDKZLGkszagk5nhEsYq9o5XUXuBW1aoNt+fYV35eD+94Y6At2fvy7JrbPB081Wb2teirGKQA+Zi/o877zznLaSLxLXVqAXCWvJ8l27diVx2lZ0vrwV6CExZ3Gqcx/3TI4AAn1y7Bl5tARi+SButFS601uRNLbnj2tb9PRWtkUC3fabVx0dSqmoryyBrn79+et5Y/uqdnt2eBWBHhK7mOlLEj3vLFwbvyS7quHz2t69e93OnTsH59P764q2qrcCPSRme82wDz5UHY/rR0MAgT4ajvQCAQhAIEYCsbxvR6DHuDqZEwQgAAEI9I0AAr1vGW/5fBHoLU9QSXhl0tiKZn1ovHLlyik95gn0J5980q1atSq5VtLdb9dah1YdgW7H94Lcjp1VOV/Gwn5fZ5rnVaBrHI2vBw98kyT3Fe9pBlagV+GjGC666KIpZ8Gm77cCXdu8V91G358RXyUurp0sAQT6ZPkz+ugIxPJB3OiIdKunMmlst0+XQJcQ9i1UoOuhM1Vh1211BLqqylWlLSmt90i22fPZ7fb0ZSzs91WBrsrvvLZ9+/bBtyTPNU5WNbdlWJWP5L+q84vO3LUCXUK8Sjv55JOHyluVsbh2dAQQ6KNjSU8QgAAEYiMQy/t2BHpsK5P5QAACEIBAHwkg0PuY9RbPGYHe4uQEhFYmjdWFtiBX5bOatnW325HnCXRdW2dr8qyQ7ZnmRVvF2zPcbdxp8W/luuamrc3VyliUifx07Lpe8t6z0zgaL90sJ80vr+3YsWPwraIz1e39nIEe8CKI7BIEemQJ7fF0Yvkgrq8pLJPGks16CExbuUtGayt3X01dJNBt9fqwlcz2rO90tXVeBbqV5H6Ldp9jO2e7xXsZC/v99FnsWetH26rrLHmxU8uqFLfxS8hLzGc19aGt6dV0jR5myNsW3t7PGej9e2Uj0PuXc2YMAQhAIJRALO/bEeihGec6CEAAAhCAQHsJINDbm5teRoZA73bay6SxZmeFc3pL9FCBnlUFHkpO1eu+gj0tydVH1hno+ntfPZ/eQt5v764Kbq1fX5VdxqKqQFcM2nZd0lzb4aulH0Cw8fuY87hoK/r7778/+XbWbgBZ9yHQQ1dZPNch0OPJZd9nEssHcX3NY5k0Fhd7ja0mt5K66GxyCV9J7LrNVsGnxXWeQNdYXrxrW3RVavvmt3fX1uoS3L6Vsagq0NWvPY9dDx7oPY/dzj30DHSdra4HGbSNu1qIwNd1CPS6q6679yHQu5s7IocABCDQNIFY3rcj0JteKfQPAQhAAAIQaJ4AAr15xoxQgQACvQKsFl5aJo19yF46689WYhcJdCtvbaV3VQy2n6zK6zyBLnntzxS34tpv354+O7yMRR2BrrnaBwCyzisPrdTXfFasWDHYGj5LxqfZItCrrrbuX49A734OmcGvCcTyQVxf82ml8AMPPJB7Vrfkra+AthXdXtBmnTVu5W1R30XsJY4XLVo0uGTbtm1TLi8S6KoAX7duXTInja9mhXZ6S/omBLrGDH0AoKxSP31eut0NII8hAr1/r2wEev9yzowhAAEIhBKI5X07Aj0041wHAQhAAAIQaC8BBHp7c9PLyBDo3U57mTT2s7OV1KrYvuGGG5wqu4sEuhXH8+bNc2vWrKkMS5Xb9uxw9Zk+xztPoGswSeatW7c6L65tNb0quu055mUs6gr0svtCBbrmc9999yXs1dK7AWTBRaBXXnKdvwGB3vkUMoH/JRDLB3F9TWhoVbWVt7aivEigW+luzxqvwtpLcN2TVcleJNAl31Vtru3PvSz389V26dpm3ramBLqq3zdv3pwMVVSpXybQdb/dzj7kbHkEepXVFse1CPQ48sgsIAABCDRBIJb37Qj0JlYHfUIAAhCAAATGSwCBPl7ejFZCAIHe7SVSJo3t7OxZ5DoHXXK6SKCn5XdIxXSapq18z6re1vVFAt0LZ0l3yXffX3pbd/VTxqJMhOetBL+VvL4/TAW6799K8awt7W0cCPRuvz7rRI9Ar0ONe9pIIJYP4trIdhwxhQp0xaLtzv1RLV6IFwl0K7+zti8PmZ+V8GVniGdta+7ltd+u3feXJZ+bEui2Aj1d9R66hbtnZR8K0N+VbeWOQA9ZZXFdg0CPK5/MBgIQgMAoCcTyvh2BPspVQV8QgAAEIACByRBAoE+GO6PmEECgd3tplEnj9Ox8Rbf+XnJWcnjHjh1u9uzZbv369QfBsOd2S1qrejpdQZ5H0FZb65p0xbi/r0ig65ply5Yl255rG3l9QO/Fvq381nVlLOoK9DLhXaUCXXGmH0zI4+JzpPyo1XmAoduru5/RI9D7mfcYZx3LB3Ex5iZkTlUEupW3EuLaQtz/bMzawl3jL1y4MKkAV1M1uCR4aLOV2zNmzHAS8ulWVIGua+33tfW8BLqa3hfNnDlzSndNCHQxEyP9qma3v0/HF1KB7vvYsGFD0p/mULSVOwI9dLXFcx0CPZ5cMhMIQAACoyYQy/t2BPqoVwb9QQACEIAABMZPAIE+fuaMWEAAgd7t5VEmjdOzk7y97LLLEiEtES4pvmvXrlyBnj63W/dIKKuCvajZqm1dV1RpXSbQvcTXlufawl0tayv4MhZ1BLqtoNe4t956a8LMtqoC3cfvq/WKtnKnAr3br8860SPQ61DjnjYSiOWDuDayHUdMVQS64tG251dddVUSmuS43wY9T6Bbge3v0ZpJy2s7V8lmCWIrzNPi2V9fJtB1ncT93r17kzH37NmTuRW8rhu1QNc8Lr300sHZ8VkPAVStQPfztlXtRVu5I9DH8Spq1xgI9Hblg2ggAAEItIlALO/bEehtWlXEAgEIQAACEKhHAIFejxt3NUQAgd4Q2DF1WyaNs8JIy21dk1eBru9JWkvkSrr7Jum7ZMkSN2vWrClDaJt4fUnU+5a3dbv/fplAt+ee656889jLWNjvS4Irft905qnmomvUFL/moQcIfMt7CKCOQFefqqjXwwtqeX1bga540/I+ZJml5xpyD9dMjgACfXLsGXm0BGL5IG60VLrTW1WBrplZeetnmifQ9X27lbu/XvJdX1akSzhLyOvLV2zr+qyt230/IQLdzrGovyoCXVJeQtw3zUNV+Tt37kz+6oknnphyxrref6h/neNuW12BrgcB7PuSvAcMrEBXjuq0c845p/CBhzp9ck9zBBDozbGlZwhAAAJdJxDL+3YEetdXIvFDAAIQgAAEnEOgswpaRQCB3qp0VA6mTBrndWjlra4pEuj6voSyKsH9duIhgR555JHJlqjprdbT95YJdF1/8cUXD6S8pPL8+fMPCqGMhf1+SPz+mrJ51BXo6XiytnK3Ar1KzPbastzW7Zf7miGAQG+GK72On0AsH8SNn1w7Rqwj0CVv9XPfb82umRQJdH1fUlxnqKsSPLRJUOuetHS294cI9LRsfuCBBxLZnW5VBHroHHSd5qHt6OfOnXvQbXUFujqy8YqRJHq6WYFeJWZ7bdk563X75b5mCCDQm+FKrxCAAARiIBDL+3YEegyrkTlAAAIQgEDfCSDQ+74CWjZ/BHrLElIxnDJpnNdduqo7VLJqPFWw61dbkW7HUSW3BLfEcsh56SEC3VfNS2Zv2rQpc1plLEIFusZQhb0qt7VVveZSNI+6Al2TsFvEZ23ljkCv+IKI4HIEegRJZAoJgVg+iOtrOusIdLFKV3WXCXTPV9Xo+tq+fXsucp0FrgpvfZW1EIGuPnzVvKqpJbOz2qgEuoS5vk4++eREmqvSPq8NI9DVp9+e3s8xXWWOQC9bQfF9H4EeX06ZEQQgAIFREYjlfTsCfVQrgn4gAAEIQAACkyOAQJ8ce0bOIIBAZ1nUJSAJb7c4Vz/HHntsrW3G68bAfRCIjQACPbaM9nc+sXwQ198MTmbm2qJd25ynW1aV9mQiZFQIdJMAAr2beSNqCEAAAuMgEMv7dgT6OFYLY0AAAhCAAASaJYBAb5YvvVckgECvCIzLIQABCDRIAIHeIFy6HiuBWD6IGys0BoMABCDQEAEEekNg6RYCEIBABARied+OQI9gMTIFCEAAAhDoPQEEeu+XQLsAINDblQ+igQAE+k0Agd7v/Mc0+1g+iIspJ8wFAhDoLwEEen9zz8whAAEIlBGI5X07Ar0s03wfAhCAAAQg0H4CCPT256hXESLQe5VuJgsBCLScAAK95QkivGACsXwQFzxhLoQABCDQYgII9BYnh9AgAAEITJhALO/bEegTXkgMDwEIQAACEBgBAQT6CCDSxegIINBHx5KeIAABCAxLAIE+LEHubwuBWD6IawtP4oAABCAwDAEE+jD0uBcCEIBA3ARied+OQI97nTI7CEAAAhDoBwEEej/y3JlZItA7kyoChQAEekAAgd6DJPdkirF8ENeTdDFNCEAgcgII9MgTzPQgAAEIDEEglvftCPQhFgG3QgACEIAABFpCAIHekkQQxq8JINBZCRCAAATaQwCB3p5cEMlwBGL5IG44CtwNAQhAoB0EEOjtyANRQAACEGgjgVjet9t5HHrooe6www5rI25iggAEIAABCECggMDPf/7zwXdPP/10t2LFimh5HfLiiy++GO3sIpkYAj2SRDINCEAgCgII9CjSyCScc7F8EEcyIQABCMRAoM0C/e1vf7t7xzveEQNm5gABCECgkwQ+8pGPuAMHDiSxd/mDavv/j04mgqAhAAEIQAACEJhCoMvvS0JSiUAPoTThaxDoE04Aw0MAAhAwBBDoLIdYCCDQY8kk84AABGIg0GaBvnDhQrdgwYIYMDMHCEAAAp0k8Jd/+Zfu+eefT2Lv8gfVCPROLj+ChgAEIAABCOQS6PL7kpC0ItBDKE34GgT6hBPA8BCAAAQQ6KyBCAkg0CNMKlOCAAQ6SwCB3tnUETgEIACBxgnEKNCPPvpo91u/9VuNs2MACEAAAhCAAARGS2D79u3uhRdeSDpFoI+WLb3VIIBArwGNWyAAAQg0RIAK9IbA0u3YCSDQx46cASEAAQjkEkCgszggAAEIQCCPQIwCPfYP3FnNEIAABCAAgVgJ9OnzEdNFUgAAIABJREFURCrQO7CKEegdSBIhQgACvSGAQO9NqqOfaJ/e8EafTCYIAQh0ngACvfMpZAIQgAAEGiOAQG8MLR1DAAIQgAAEIFCRQJ8+T0SgV1wck7gcgT4J6owJAQhAIJsAAp2VEQuBPr3hjSVnzAMCEIiXAAI93twyMwhAAALDEkCgD0uQ+yEAAQhAAAIQGBWBPn2eiEAf1appsJ/bbrvNPfzww4MR1qxZ4w477LAGR6RrCEAAAhDII/D3f//3btu2bYNvX3/99e6lL30pwCDQOQJ9esPbueQQMAQg0DsCCPTepZwJQwACEAgmgEAPRsWFEIAABCAAAQg0TKBPnyci0BteTKPo/oEHHnCbNm0adLVixQp3/PHHj6Jr+oAABCAAgYoEtCvI7t27k7uOO+44t27duoo9cDkE2kGgT29420GcKCAAAQjkE0CgszogAAEIQCCPAAKdtQEBCEAAAhCAQFsI9OnzRAR6W1ZdQRzf+973nN4s+/b2t7/dvelNb+pA5IQIAQhAID4Cn/rUp9wvf/nLZGL6t/jiiy+Ob5LMqBcE+vSGtxcJZZIQgECnCSDQO50+gocABCDQKAEEeqN46RwCEIAABCAAgQoE+vR5IgK9wsKY1KX/8z//4/7kT/5kMLyqz1WFToMABCAAgfES+OY3v+n+8R//cTDo+eef784666zxBsFoEBgRgT694R0RMrqBAAQg0BgBBHpjaOkYAhCAQOcJINA7n0ImAAEIQAACEIiGQJ8+T0Sgd2TZ6ozdb3/724NoFyxY4BYuXNiR6AkTAhCAQPcJPPvss+7GG28cVJ9rRqtXr3avfvWruz85ZtBLAn16w9vLBDNpCECgUwQQ6J1KF8FCAAIQGCsBBPpYcTMYBCAAAQhAAAIFBPr0eSICvSMvBZ23++d//udTon3b297mTj/99I7MgDAhAAEIdJfAj370I3fvvfe673//+4NJLFmyxF1wwQXdnRSR955An97w9j7ZAIAABFpPAIHe+hQRIAQgAIGJEUCgTww9A0MAAhCAAAQgkCLQp88TEegdWv5f+cpXEoFj20knneQWLVrkjjvuuA7NhFAhAAEIdIPAT3/6U/fYY4+5f/qnf5oS8LHHHuvWrFnjDj/88G5MhCghkEGgT294WQAQgAAE2k4Agd72DBEfBCAAgckRQKBPjj0jQwACEIAABCAwlUCfPk9EoHdo9T/99NPuc5/7nPve9753UNSHHnpoItFf8YpXdGhGhAoBCECgnQR+/vOfu71797p9+/ZlBvi+973PnXbaaQj0dqaPqAIJ9OkNbyASLoMABCAwMQII9ImhZ+ASAk8++aQ7cOBActWRRx7pTjjhhJEw00OqO3bsGPQ1bdo0N2vWLHfMMcckX3lNn4voa9iWnsujjz466PKII45wb3jDG5I/2/GGmb/laOc4ivnMnj17WBzc33ICCPSWJ4jwIBAxgccff9z993//92CGZ5555kGz3bNnj9POjTt37hx8jjZz5kynL9/mzJkTMSWmBoF+EejT54kI9A6tbf3H6oUXXkgqIf/lX/6lQ5ETKgQgAIE4CBx//PHu7LPPdvr16KOPRqDHkdbezqJPb3h7m2QmDgEIdIYAAr0zqepdoMuWLRsIdE3+zjvvdEcddVQtDvpMQ/dv2bLFPffcc7l9zJ8/3+lr8eLFB12j+/U1bJN0Xr9+/aCbc889d/D7j370o+7Nb35z8meJ71WrViW/l/i+9dZbaw198cUXD8T/6tWrk/l5nsPO5+67764VEzd1hwACvTu5IlIIxEZg69at7sMf/vBgWtu2bTtoijfffLPTV1mbPn26mzt3rlu4cKFbsGCB059pEIBA9wj06fNEBHqH1qfkuW96ouuuu+5yP/zhDzs0A0LtM4HDDjvMnXLKKQMEzz77bFLhS4NAVwi8/e1vd+94xzumhKt1TYNAVwnYN7xvfOMb3bve9a6uToW4IQABCHSewE033eR2796dzENVuB/72McmNieJTf2M8M1/yDmxgBh4YgTuu+8+d8MNN0wZXyLYyubQ4PLEt6q61XyVu+1Pwlqy2Va9NyXQP/WpT7lvfvObyfBWoOvPl19+udu1a1fyvWuuucadeuqpodNOrtMDA17WpyX8KOaDQK+Ujk5ejEDvZNoIGgJREBilQLdAJM/1HlPvORHpUSwVJtEjAgj0HiW761P9zne+437wgx8kX0899VTudsNdnyfxd5+Ajhk48cQTBxN55plnnL5oEGgrgVe96lVOX6985SuTD+1UcU6DQEwE7BtefRD8h3/4hzFNj7lAAAIQ6BQBVbX6h6MR6J1KXdTBenGsNakHK1RBXqcK+/rrr3f333//gJUqyyXh09vBq/877rgjEc5eqKvaXRLfb+uua3784x/ncl+zZs3ge5L9ij2rqV87fpFAtw8SKHZfkR6afDv/5cuXO335ZgV6UbxFY1UV+qFxc117CCDQ25MLIoFA3whYga4H7zdu3HgQAluBrodCVWVum45J0RGJ+vXBBx+cUlAlea57TjrppL6hZb4Q6CwBBHpnU0fgEIBAWwnoTOnbbrttEJ7eTKXfULU1duKCAAQgECMBBHqMWWVOEIBAVwkg0LuauXjjtluXe+HrtxqvUoVt5bGqzVWJXXaOusZW5bmX6BLEGjOk2er4KnEWCXQ9PLBixYpBPFW2sde9aWFut8C3Ar1KvCEsuCYeAgj0eHLJTCDQNQKjEOjpOUuiX3fddVNEepZ47xor4oVAXwgg0PuSaeYJAQiMjQACfWyoGQgCEIBAEAEEehAmLoIABCAwFgII9LFgZpAKBKz41u+nTZvmVCGtFlqF/dhjjzlfER4qz32IVuDr70LlchMCXeNbHqrMX7JkSRDNsup1BHoQxt5fhEDv/RIAAAQmRqAJga7JqCL90ksvdU888UQyt5kzZ7rbb7+d7dwnlmkGhkA4AQR6OCuuhAAEIBBEAIEehImLIAABCIyNAAJ9bKgZCAIQgEApAQR6KSIuGCMBVU1LlutXu2W7JLY+SFcLqcJWFfmOHTuS6+ucna4x9u/fn8jqsqp1j6cpgW6FvmKRUA9pZeenI9BDKHINAp01AAEITIpAUwJd85FEX7p0afKzXk2fUVx00UWTmirjQgACgQQQ6IGguAwCEIBAKAEEeigproMABCAwHgII9PFwZhQIQAACIQQQ6CGUuGZcBGzVtBXfeX+fFZcVzqo+15mpduvypubSlEBXvPaBAL1m/bnseXOxDPLOjkegN7US4uoXgR5XPpkNBLpEoEmBLg733HOPW7duXYJE56DfcccdXcJDrBDoJQEEei/TzqQhAIEmCSDQm6RL3xCAAASqE0CgV2fGHRCAAASaIoBAb4os/dYhYKum05Xmy5YtS84CzxPCfry7777baV2rzZ49Ozn7fBytSYFuHyBQxdzKlSsLp3TLLbckYkAtb9t3BPo4VkX3x0Cgdz+HzAACXSXQtEBXFfqiRYsGePT+Qdu50yAAgfYSQKC3NzdEBgEIdJQAAr2jiSNsCEAgWgII9GhTy8QgAIEOEkCgdzBpkYZszy3POuvcSuGic8ntmeHLly93+hpHa1KgK37/AIGq6SW/i5q/tqgCH4E+jlXR/TEQ6N3PITOAQFcJNC3QxUXbtvuz0G+66SY3d+7cruIibgj0ggACvRdpZpIQgMA4CSDQx0mbsSAAAQiUE0CglzPiCghAAALjIoBAHxdpxikjYMV3liC325JnCXbf/7Dnn5fFmff9pgW6fYBAc5w/f35mKFu2bBlU3RdxsgJdZ6tX3eZ+xYoVwefD12XKfZMngECffA6IAAJ9JTAOgX7JJZe47du3J4gR6H1dacy7SwQQ6F3KFrFCAAKdIIBA70SaCBICEOgRAQR6j5LNVCEAgdYTQKC3PkW9CPC5554bVIoXbdFetMW7B2UFelGl+qjBNi3Qn376aadz4dXmzZvn1qxZkzkFzVnSQU0PJUiOZzUr0OuwGCfbOvFxz2gIINBHw5FeIACB6gTGLdD1OYUq0mkQgEB7CSDQ25sbIoMABDpKAIHe0cQRNgQgEC0BBHq0qWViEIBABwkg0DuYtAhDtueWSxJbGW2na88Cz7vOVrLnnf/dBMKmBbpitg8HpM+I1/etZC87/90K9FmzZlWuQBf/PDnfBF/6nAwBBPpkuDMqBCDgkofBPvzhDyco3vjGN7qNGzcehOXmm292+lKrU0FOBTorDQLdIoBA71a+iBYCEOgAAQR6B5JEiBCAQK8IINB7lW4mCwEItJwAAr3lCepJeJKxkr9qWWLYYwipVLdiOKYz0MWg7AEC+yBC2cMDnIHekxfXkNNEoA8JkNshAIHaBBDotdFxIwSiJYBAjza1TAwCEJgUAQT6pMgzLgQgAIFsAgh0VkYWgUceeWTw12eccUavIT311FNu9+7dAwbHH3+8e+UrXzkSJp7zt771LfeGN7wh6VO/vuxlLxtJ/3TSPQII9O7lLLaIH3vssdztyMvmmrWNuJXMRWeAl/Vd9fvjqEBXTP5hg6yt7v33jjzySLdp06bCKSDQq2a4n9cj0PuZd2YNgTYQGIdAP+200wZTfeCBB9z06dPbMHVigAAEcggg0FkaEIAABEZMAIE+YqB0BwEIQGBIAgj0IQFGcvtPf/pT98UvfjH5ksxNNwndt771rcnX2WefXTjr3/zN30y+L8m8ZcuWSoTe9a53OS+Vf/jDHx50r/1+UceS/hr/zDPPTOKtKqQ9C/sggR1P/alv8Xj3u99daY7qU5L0a1/7Wu59kujqW/KlauyVguHi1hFAoLcuJb0LyG65XnXyWYLcbmNedJ561bHKrh+XQLfi255x/uSTT7pVq1YlYS5dutStXLmyMGQEellG+b4IINBZBxCAwKQINC3QH3zwQXfVVVcl0zvppJPcHXfcMampMi4EIBBIAIEeCIrLIAABCIQSQKCHkuI6CEAAAuMhgEAfD+c2j3LdddclQlcSPaRJ6H7mM59JBG9W8wJd38uS4EVjlN0bKtDTY0hcaK2XyWiJ87Vr1waz0DgS9VdffXUuDx+L+KpvjZFuqq7Yt2/fQX+veNetW+cuuOCCkNRwTQQEEOgRJLHDU7CyW1XT5513XtBsVGVetOW73RI+q0q9bBBtFX/DDTckIvrUU08tuzz5/rgEumVmHyCwDyLoda2HB4oaAj0orb2/CIHe+yUAAAhMjEDTAt2ef67f64sGAQi0mwACvd35IToIQKCDBBDoHUwaIUMAAlETQKBHnd7CyUnofuADHxhUfOtiVWtLjNstyn/yk58k1dJf+tKXpvQniZ4ldsskeFFQZfdaga7K77yt1LXtuiq97dbrqur+8pe/nCvRJbclOXyT1PZV9y9/+csHf6++H3744YSJld55PPyNqkT0DNW3pL742TkoJ+pbcdjq940bN5YK+v6u5LhmjkCPK59dm42VuCFV035+t9xyi7vnnnuSP0qWW3mtv7NngZ9wwglOcrlKk3TXB/dqZWeJ+37HJdA1no/vqKOOSs6MV1u2bJk7cOCAmzdvXtCW+Aj0Kiuiv9ci0Pube2YOgUkTaFKg6z2EHhpWmzZtWvKegu3bJ51xxodAOQEEejkjroAABHpGQB+i6xyauu1Xv/qVe+aZZwa360MGfdVtepJfW6jSIAABCECgHgEEej1uMdxlZfTrX/9698lPftIVnXcuuXv++ee7xx9/fDD9r3/964Ozu/1flknwInZl99qYJcPLzmeX5Ja49qJb6/3KK688KARVhV9xxRWDv5ecF4+iinWJdEn3e++9d3BfnujWtvhnnXVWcp0+DLrrrrsO4pYOSkJKle1qdbbDj2GN9nEOCPQ+Zr09c7aV4iFV0z7ysm3aVUG+YsWKRCirLVmyJBHhIc3Kd1XF69/ZkP8/jlOg67iS9evXJ9Px81LFvNrq1avd/PnzS6eKQC9FxAVs4c4agAAEJkigKYGurdo3bNgwmBnV5xNMMkNDoCIBBHpFYFwOAQjET0AC/Qtf+EJrJjp79mwEemuyQSAQgEAXCSDQu5i14WPWtu3+g4rjjz/efeMb3yjd3tyPaiW2BLZEtm1lErwoelXq+arxsjPQQwS6xpJEl7hRkxD/9re/PSUEPRigcf0W9pLnVaojbWW5+teHS2nxbnlX6f8tb3nL4IGFrIcVhl8J9NA2Agj0tmWkP/FYCaz/Y3khHEpAonjHjh3J5VnbtD/22GNTKrEllSXs87Y2l3TX60Hbw/sWKqN1/TgFusbzDx9oi/kXX3wxYVHlzHcEeuhK6/d1VKD3O//MHgKTJDBqga4zz/Wz79FHHx1Ma86cOe7mm2+e5DQZGwIQqEAAgV4BFpdCAAL9IIBA70eemSUEINAfAgj0/uTazzQtjENFtL9fldcSH3679/Q27l6gS8z7LXdDKVs5PyqBrrFPOeWUQRW6JJHdNt3KbVXi62GCKk08Jbq9+M/ayt2OkVcFnzWmWKvlbVVfJU6u7QYBBHo38hRjlHW2SbccJLp91bU9CzzvGv/3+nkya9Ysp63dVVmuanbJdv1bLYnuW+jW7f76cQt0K8B9DMuXL3f6Cmn2flXol52ZntWn7tG9tHgJINDjzS0zg0DbCVQV6DoKZsaMGVOmtX//frdz5073xBNPTDkKSxctWLAg2X2LrdvbvhKIDwL/RwCBzmqAAAQgkCLAFu4sCQhAAAJxEUCgx5XPkNnYrcGzKshD+ii6xgv0On03JdCLtn63Ve91zxq3W8DrrHVVi9tW9v1hmXN/PAQQ6PHkskszsVuwV9km3c4xvU27hHDWVusS41rnGjOkSQpLnquyu0qrK9DtfR/96Efdm9/85qBhNf+0LM9jkNVhloAPGthcVGfngKpjcP1kCSDQJ8uf0SHQZwJWoIvDtm3bDsKh6vGqFeSS7Nq2XcKdBgEIdIsAAr1b+SJaCECgAwR+/vOfu9tuu20Q6dy5c52+aBCAAAQgMBkCCPTJcJ/kqFYmZ1VLDxtbGwW6leS24t5X02vOqnb4zne+U2v6qkJ/3eteN7hX28TbbdztOLpI57DrtUeDQJoAAp01MQkCkto6a1xNojq0ajodqySwqsfVJKKLzv5WxbrGzdupRP9u6/66FdXa7t03ba+uCveQ9sEPfnBw2Xvf+95gga6b7PyrchQPu119SKzpa1TJv3Llyjq3ck9HCCDQO5IowoRAhAT08/rTn/70YGZf/epXD5rlPffc4/QV0k4++WS3cOFCPhMOgcU1EGgpAQR6SxNDWBCAQHcJINC7mzsihwAE4iSAQI8zr0WzsmeUN3GudtsEelpe263h7fnodSrmLWd7XnnWtvgf+MAH3L333ju4ReNJdGgrfBoEPAEEOmuhrwS8eD/22GNrbV/eV27Mu18EEOj9yjezhQAEIAABCLSZAAK9zdkhNghAoJMEEOidTBtBQwACERNAoEec3JypWYGedc74sETaJtBXrVrlvvSlLyXTkqz+m7/5m8EU7dnkqlBct25d7ekXbROvTlWlfv7557vHH398yhiqVNe272eeeWbyq85h58zz2mno/I0I9M6nkAlAAAIQaIwAAr0xtHQMAQhAAAIQgEBFAgj0isC4HAIQgEAZAQR6GSG+DwEIQGC8BBDo4+XdhtH6ItBVXS4Z+cgjjwywpyvurUDXa0Fbq9dtVtQX9aUxdQ79vn37coeSVH/rW9/qLrjgAqdKdVp/CCDQ+5NrZgoBCECgKgEEelViXA8BCEAAAhCAQFMEEOhNkaVfCECgtwQQ6L1NPROHAARaSgCB3tLENBhWLAJd1dr2nHGPbPfu3U7bttum880/+clPJkLatkkIdD++xP7DDz/svvWtbyVfijurSaCraj5rrg0uE7qeEAEE+oTAMywEIACBDhBAoHcgSYQIAQhAAAIQ6AkBBHpPEs00IQCB8RFAoI+PNSNBAAIQCCGAQA+hFNc1sQj0kKxInF944YVO27NnbYs+zi3cQ+KVVN+xY4f74he/OGWr92HPZw8Zm2vaQQCB3o48EAUEIACBNhJAoLcxK8QEAQhAAAIQ6CcBBHo/886sIQCBBgkg0BuES9cQgAAEahBAoNeA1vFb3vKWtwzkbHpL81FMbZgz0OfNmzeoxM46n92eM/7ud78796xwVadLmOvXoqZt3lesWJFcMqyktly//OUvD731uiT6FVdcMQj/M5/5zEEV9KPIF320iwACvV35IBoIQAACbSKAQG9TNogFAhCAAAQg0G8CCPR+55/ZQwACDRBAoDcAlS4hAAEIDEEAgT4EvI7eas/qbkLKDlPhXnavFeijkNTa6n3+/PmDTGZJ+5A0//SnP3Wve93rhu4nPZatkD/77LOTrdxpcRNAoMedX2YHAQhAYBgCCPRh6HEvBCAAAQhAAAKjJIBAHyVN+oIABCDgnEOgswwgAAEItIsAAr1d+RhHNLayuW7Vtc7sljTW/elmJfiWLVtyq8TT92n7cgly38oq0Ech0DWWrXqv+0DBKJhm5V6czzrrrORbqqgXT1rcBBDoceeX2UEAAhAYhgACfRh63AsBCEAAAhCAwCgJINBHSZO+IAABCCDQWQMQgAAEWkcAgd66lIwloFNOOcXt27cvGauqiJY4l9RV9bYEuqqiX/aylw3itluZX3311W7lypVBc7KV8Xlif9QV6ArMVnlry3dta1+12TmnJbw4SXxLhqva/a1vfWtw96OqkA8ekAsnTgCBPvEUEAAEIACB1hJAoLc2NQQGAQhAAAIQ6B0BBHrvUs6EIQCBpglQgd40YfqHAAQgUI0AAr0ar1iuttJYlc2SxlaCF82zTHSvXbvWSQKqqc+tW7eW9i1RLCkvOa+WJ96bEOgaWwLcP1Ag4a/xQ5tlefzxxyfztW2Y6vRh7g2Nn+vaRQCB3q58EA0EIACBNhFAoLcpG8QCAQhAAAIQ6DcBBHq/88/sIQCBBggg0BuASpcQgAAEhiCAQB8CXodvlag+//zz3eOPP57MQpXXGzduLNxuXfdIjkvqqk2fPt194xvfOOietJC+4IILnKqy85r6lRhXhbbv95vf/GamdG9CoGvMW265ZYo0V8zr1q0rFf9WnqufrGp+ze/0008fCPoyHp5T6EMFHV6GhJ5BAIHOsoAABCAAgTwCCHTWBgQgAAEIQAACbSGAQG9LJogDAhCIhgACPZpUMhEIQCASAgj0SBJZYxoS1pLovvJaXUjuaovx17/+9QMxrut0PrnEnqSubxLueduR28ppXa8q9yuvvDLZwly/V1O/9957byKvfeW5/r7oHPKmBLrGtZX1PmbN7+yzz04eMFA1veL0PDRHy6Mo7q997WtuxYoVA3ZZPPw31eeXvvSlKVyUj7vuuqtU6NdYBtzSMgII9JYlhHAgAAEItIgAAr1FySAUCEAAAhCAQM8JINB7vgCYPgQgMHoCCPTRM6VHCEAAAsMQQKAPQ6/790oGSxz7SvSQGanyXDJXUrmopauzy/pWv5/85CcTiZ/XmhToGjNdiV4Ws74fEreuk3D/sz/7sykPLOjvJeY9S+XDPkyg7yPPQ7IQzzUI9HhyyUwgAAEIjJoAAn3UROkPAhCAAAQgAIG6BBDodclxHwQgEC2Bn/zkJ+5v//Zvh5qfJLpvhx12mDv00ENr93fiiSe6M888s/b93AgBCECg7wQQ6H1fAb+ev+Su5HGRSNf53pLbOiM89Lx0Va6rX1Wa5zUJaFV6q0LdV6fnXdu0QNe4qgCX/FfVuK3OT8dUh4fkuHiI9+7duwsXn8S5WBc9UMDqjY8AAj2+nDIjCEAAAqMigEAfFUn6gQAEIAABCEBgWAII9GEJcj8EIBAdAQn0L3zhC62Z1+zZsxHorckGgUAAAl0kgEDvYtaai1nyWGJ3x44dg0poSW1VSJdVnBdF5bc+f/jhhweXScLr5/gZZ5wRPCFboe23VQ++ucaFfjwbtx7ckzwvk/1lw6lv8fZnv/vr1f845lYWH9+fDAEE+mS4MyoEIACBLhBAoHchS8QIAQhAAAIQ6AcBBHo/8swsIQCBCgQQ6BVgcSkEIACBDhBAoHcgSYQIAQj0hgACvTepZqIQgAAEKhNAoFdGxg0QgAAEIAABCDREAIHeEFi6hQAEuktAAv3RRx+tPYFf/epX7sknnxzc/4pXvMLpq2474ogjqECvC4/7IAABCDjnEOgsAwhAAALtIYBAb08uiAQCEIBA2wgg0NuWEeKBAAQgAAEI9JcAAr2/uWfmEIBAQwR0/vltt9026H3u3LlOXzQIQAACEJgMAQT6ZLgzKgQgAIEsAgh01gUEIAABCOQRQKCzNiAAAQhAAAIQaAsBBHpbMkEcEIBANAQQ6NGkkolAAAKREECgR5JIpgEBCERBAIEeRRqZBAQgAIFGCCDQG8FKpxCAAAQgAAEI1CCAQK8BjVsgAAEIFBFAoLM+IAABCLSLAAK9XfkgGghAoN8EEOj9zj+zhwAEIFBEAIHO+oAABCAAAQhAoC0EEOhtyQRxQAAC0RBAoEeTSiYCAQhEQgCBHkkimQYEIBAFAQR6FGlkEhCAAAQaIYBAbwQrnUIAAhCAAAQgUIMAAr0GNG6BAAQgUEQAgc76gAAEINAuAgj0duWDaCAAgX4TQKD3O//MHgIQgEARAQQ66wMCEIAABCAAgbYQQKC3JRPEAQEIREMAgR5NKpkIBCAQCQEEeiSJZBoQgEAUBNos0JcuXerOOeecKDgzCQhAAAJdJBDLB9X8/6OLq4+YIQABCEAAAlMJxPJgX0heD3nxxRdfDLmQayAAAQgMQwCBPgw97oUABCAwegJ8gDV6pvQIAQhAoC4BBHpdctwHAQhAIH4CCPT4c8wMIQABCEAAAl0hgEDvSqaIEwIQ6AwBBHpnUkWgEIBATwgg0HuSaKYJAQh0ggACvRNpIkgIQAACEyGAQJ8IdgaFAAQgAAEIQCCDAAKdZQEBCEBgxASvLIpUAAAgAElEQVQQ6CMGSncQgAAEhiSAQB8SILdDAAIQGCEBBPoIYdIVBCAAgcgIINAjSyjTgQAEIAABCHSYAAK9w8kjdAhAoJ0EEOjtzAtRQQAC/SWAQO9v7pk5BCDQPgII9PblhIggAAEItIUAAr0tmSAOCEAAAhCAAAQQ6KwBCEAAAiMmgEAfMVC6gwAEIDAkAftB3EknneSWL18+ZI/cDgEIQAACdQn81V/9lXvmmWeS22fNmuU+9rGP1e1q6Puee+45p58Rvi1dutSdc845Q/dLBxCAAAQgUI8AAr0eN+6CAAQgAAEIQGD0BBDoo2dKjxCAQM8JINB7vgCYPgQg0DoC119/vfv2t7+dxDV9+vQpsqR1wRIQBCAAgYgJ6H3ypz/96cEMf//3f9+95z3vmdiMEegTQ8/AEIAABDIJINBZGBCAAAQgAAEItIUAAr0tmSAOCEAgGgII9GhSyUQgAIFICHzlK19x995772A2V1xxhXvZy14WyeyYBgQgAIHuEPj+97/vbrvttkHA733ve93v/d7vTWwCCPSJoWdgCEAAApkEEOgsDAhAAAIQgAAE2kIAgd6WTBAHBCAQDQEEejSpZCIQgEAkBP71X//V6cxd3/7gD/7A/e7v/m4ks2MaEIAABLpD4B/+4R+c/k32bfXq1e7Vr371xCaAQJ8YegaGAAQgkEkAgc7CgAAEIAABCECgLQQQ6G3JBHFAAALREECgR5NKJgIBCERC4Nlnn3WSNLZdeuml7rjjjotkhkwDAhCAQPsJ7Ny5023atGkQqI7UuPbaaycaOAJ9ovgZHAIQgMBBBBDoLAoIQAACEIAABNpCAIHelkwQBwQgEA0BBHo0qWQiEIBARAT+7u/+zqny0bfXvOY17pxzznFHH310RLNkKhCAAATaSeCpp55yX/3qV91//dd/DQJ83/veN/HdQBDo7VwvRAUBCPSXAAK9v7ln5hCAAAQgAIG2EUCgty0jxAMBCHSeAAK98ylkAhCAQIQEXnjhBfcXf/EXbvfu3YPZHXrooe6ss85yp59+eoQzZkoQgAAEJk/gl7/8pfvnf/5n99BDD00J5g1veIO77LLLJh4gAn3iKSAACEAAAlMIINBZEBCAAAQgAAEItIUAAr0tmSAOCEAgGgII9GhSyUQgAIGICEigb9++3W3cuPGgWUmkz5gxI9nSfdq0aRHNmqlAAAIQmAyBn/zkJ27v3r3uRz/60UEBHHnkke6DH/ygO/nkkycTnBkVgT7xFLQ2gH379rnvfve7Q8Wn9xUzZ86c0scTTzzh9u/fP/i7OXPmVB4jHVvWOEWd2hj0vuekk04KjuEHP/iBO+SQQwbXv/KVrzzoXtv/iSee6HRcAw0CoQQQ6KGkuM4SePLJJ92BAwdqQdH7khNOOGFwr94b7Nq1q1Zf/qZjjjnG6Su0Pf30085/HXXUUU5fVfqw8581a1Zyf2ire2+aU9VxQ+Mrum7UuRp2TpZlOn8+v0XzmT17dmUse/bsGdxzxBFHuFe84hUH9fHYY4+5Y489NlljRW2UOUzPt87csmL1OdKvGkMxp1/DZRAts/T7tLJ7/bw0vvJ96qmnJrdUZTcMH7tOq/w7UTY3vp9NAIHOyoAABCAwYgII9BEDpTsIQAACIyAgga7/pOjDkHvvvdf9+Mc/HkGvdAEBCEAAAlUI6MOls88+O/kQr+oHVlXGCb0WgR5Kqn/XPfroo+7SSy8dauKXXHKJ05dt+rMe6PNt7dq1bunSpZXGueOOO9yGDRsG92SNU9ThwoULBxJfcvuBBx4IHn/Tpk3u2muvHVy/bdu2g+61c7zpppvc3Llzg/vnQggg0FkDdQisXr3a7dixo86tTmJv/fr1g3slG9esWVOrL3/T8uXLnb6Kmt6D3H333e6+++7LFZuSY/Pnz3eLFy+eIvnT/dr5X3PNNQOpFzKJuvcq7htuuGEwRMicQ+Kpck0TuRK/rVu3JmHo5/PKlSuDQpJMXbVqVXKthK7WlH0w484773T6Cmm6z+d+3rx5hQ9EnHvuuYMuP/7xj7szzjjjoCHsNaHj6z271p7Gr9PSr8lbb7210kMl6TG13u65555EWmc1PTSieMtifvbZZ90f/dEfDbrQa7Cs6XMk5U7rreghBOVNvMS77CGW9Hq4+OKLk/tCml33k3jdhcQY0zUI9JiyyVwgAIFWEECgtyINBAEBCEBgCgEJdG0l7JvORNd/wvredAa8PQdeVWM0CEAAAk0QOO+889ySJUsGXR9++OFNDFOpTwR6JVy9unhcAn3BggXuuuuuq8RWH+hrhwffqgh0ffi8bt26KeNVkfhWoL/zne90f/qnf3pQ7Aj0Sunk4hQBBDpLog6Brgl0STsJNL0PCW0Sg5dffnmmmKsrwTV23XsVi63Ul/CVJB1na0KgKycrVqwY7GgQ+kCC5ZElQ6sIdMtQXNWf8p/V9DNd71nURiXQ7TiSwjp2yT4MUJZj+zCBv7bKwwi2f+VYD2qUVc+HxlxVoN9yyy2JuK/SJM+VM/v/nvT96fWgezTPkJ0rEOhVsjH8tQj04RnSAwQgAIEpBBDoLAgIQAAC3SDwH//xH27nzp1O25E+9dRTmVsNd2Mm9aNUBai2r/fN/+e7fo/cCQEIQODXBI4//nj3qle9ymmLZ1V3hXwgNG52CPRxE+/OeFaga4vzK6+8snLw+vma3mkhXYGuTlUBHrrNuR50u+iii6bEUkWg6171oTlpC1NtJ68KcVWKhzQEegglrhmGAAJ9GHr9vddKYIkrVc+GNokrKwetnFI/6q9q0047ee97bIWz+lV1ueSorzrW3/lKV4l2K6l1zfXXX39QOHUluDqqc68VpHqP56v/1Vee6K3KMOT6pnJl+9X60IMBRRXFVrKqAjlrBwMrTJXzPLmqfIvvli1bphxLIEGfdU9Vga71V9Q0vubvq/B1bQgD26fW6P3335/8lV5D6lN9hFbg+77SuxyoLzHQmvOvWbGSXBcvP6aPWXNNi/8qAj39YE7W+P71qvEVrz1Koqg6POuBCr12NGZZQ6CXERrt9xHoo+VJbxCAAAQcAp1FAAEIQKCbBJ5//nn3q1/9qpvB14z63//935P/IPv2nve8p2ZP3AYBCEDg/wi85CUvcb/xG7/ReiQI9NanaGIBWoGuc8pvvvnmkcTiBbr69GeFSximpXjeYFdffbXbvHlzIsD9rjGhAt3Kd42pP6svNUmakGMVEOgjWQZ0UkAAgc7yqEOgjgTOG8fKqfT27nVis/dYsahtviVa/RnKeX2HbJU+zPzr3GvnIbmsCmWJwzx5PCy3SeTKCs4isWnXi3K6cePGTNlu+wvZdlvvUSXmvRTOE9BVBXrIluXiLSmtteErv0MryBW3HjrRr1oPYue3+s97CCArv+l1H7LFuWS6YvYSO+uBEyvQ9fDi7bffnrm80pXnIeOnc6aO8x4qseuh6kMoCPSm/kXJ7heBPl7ejAYBCPSAAAK9B0lmihCAAAQiISBBYKvO02e1RjJNpgEBCEAgkwACnYWRR2AcAl3C2stwnWse0vz55ZKM/hz0UIHu5bvG8eN5ca8P80Oq7BHoIVnimmEIINCHodffe+tI4DxaTQl0KwSzzsguyp6kp98ePasaeJj5V73XClL/gEFaqI9r16GmcuVzUbYtu1joGi+Zi7Z7ryrQfQwSt77/LAHdlEDX+OlK/JAKcrvOFa8Eut8SXw+LlFXAa1zNV/f6Iw6qiPf09vHpe0MEevpogCrjK377esh78MGuB722/U4Xeu3ogYOiHQ8Q6OP9WYdAHy9vRoMABHpAAIHegyQzRQhAAAKREECgR5JIpgEBCNQigECvha0XN41DoF911VWDyvOQCnB7frmuP/fcc5NchAj0ffv2JdfrV20t78/z9Fu6qwpLW8mXNQR6GSG+PywBBPqwBPt5f1UJXESpKSlbJkLLMieJpy2kJSTT26QPM/+q91qZ78XipIReU7nyuZDI9dX1WWdU2yrlsgrtugK97L4mBbo4+Pca+n1I9bp96ECxi1vVByzs9XV2NdC42lJdseu1YmV0iEC342u7/VWrVpW9PKd8P/1gRZaAt3kVV/vnsrU0qddbJQgRXYxAjyiZTAUCEGgHAQR6O/JAFBCAAAQgUE4AgV7OiCsgAIF4CSDQ483tsDMbh0DXtvD6kHTv3r0upALcb/+u7dtVQX7aaacl0wwR6Fa+2y3j1Y+vZF+7dm0ST1FDoA+7sri/jAACvYwQ388iUFUCF1FsQspK5q1fvz4ZVhWmvpp8VNkcZv5V77UPAnhBqnn4v29ifnmcmshVeiybO7slePr8db9NeV6sZSI85L4ssdomgW6rv614tqzK5LA4WGkvmZ0+x3yY102IQB/F+PZBk6yjINIC3b6G9PuieSPQh1kB1e9FoFdnxh0QgAAECgkg0FkgEIAABCDQFQII9K5kijghAIEmCCDQm6AaR5/jEuheYGs796LKrj179gw+UPYCvIpA95Xmyo4qzVVxrqaK9EWLFiW/nzt3rrvpppsKE4hAj2N9t3kWCPQ2Z6e9sVWVwEUzaULKVqlUrkN5mPlXudeySVfmWiGYd+5znbmNO1dZ49n86YE3CVZ/znfodvyjEOhZZ6c3KdD1Plljqmn3g7KHBGzldno7e/+ARd6W5p67XWNNPIxRJtCrPhiRtz61e4Hfll3XpN/jZQl0O3bW+e1ZjLLWxKhfZ33vD4He9xXA/CEAgZETQKCPHCkdQgACEIBAQwQQ6A2BpVsIQKATBBDonUjTRIIcl0C3YlzyWhI7q6laXV9qXoCHCnQ7l3POOcfpLHTbdPb5Qw89lPxV2VbyCPSJLMdeDYpA71W6RzbZKhK4bNAmBLqNr+p5ymXx6vvDzL/KvUWC1ArDOttuh8wzfU0TucqKQ+8XxWnXrl3Jt3WWt8ZWkyS1Fct586gr0MvOYW9SoNuYy3IqRv6hgizxnbX1fxarKmPWWTNlAt2OX2f7dhuT3a0h/UBBlkDXvfY1lre2qECvk/n69yDQ67PjTghAAAKZBBDoLAwIQAACEOgKAQR6VzJFnBCAQBMEEOhNUI2jTyudVR0u8VylSYRnyXC/DfucOXMGQtz/XZbc9mP6rd4XLFjgrrvuuuSvQwW6hPnmzZuTe7Ik/YMPPuh0Hrta2VbyCPQqq4Br6xBAoNehxj1VJHAZrXQF7JIlS8pumfJ9bdcswWrbKOPLCsb2r8pVe+ZzWfDadlvvh9TSks/eG1KNrPu3bt2a3KZt6iVSm2xN5CovXnES5wMHDgwuKZPKtq86Av2+++6bUvVtt8z3fTch0JVrfy63H6dsK3UryLPEr33AQq8PrZWsVodTlTVWRaAPW91d9LrPE+hiv2LFimSd6XWsqv/06wiBXiXjw1+LQB+eIT1AAAIQmEIAgc6CgAAEIACBrhBAoHclU8QJAQg0QQCB3gTVOPq0Ar3OjPLOJc8S6P58cm2rrurydLOC+9prr3ULFy5MLgkR6HaL9hkzZjiNldW8oM+Lwd+DQK+zGrinCgEEehVaXOsJWFEl4V1F3KaFt5VTdQhnSbdxCvQ6Mft7igR6SAWxFb7DyseQeTSRq6JxbXWwrivile4nVAxLNKvSXbx9lbv6yqtGrirQ/ZbsWfPU2Pqy4+q6kFzaauss0e95lT1gEcopZH1kXdN2ga6Yt2zZ4tavX5+EP3/+/OTBDdsQ6HWzX+8+BHo9btwFAQhAIJcAAp3FAQEIQAACXSGAQO9KpogTAhBoggACvQmqcfRpBfq0adPcSSedVGliEtL6SrcsgS7JrWv379/v1q5de9B9voJccUim+xYi0P0Z67rHn52eNRFVtetDa7WsGPw9CPRKy4CLaxBAoNeAxi1TtjCviiMtB62c0vnWquiu0iTw01Xr4xToOqu6agW6r6ouEsJekIrJxo0bc8dYtmxZUj3bxPnV6Tw0kau8XKsCfdWqVVO+XXROdbofK4arrCddWySwqwr0KmMrh8q7JG5Rs3ko2vbcPmCh9z0rV648qFsE+q+R2H8z9HubAwR6lVU8/LUI9OEZ0gMEIACBKQQQ6CwICEAAAhDoCgEEelcyRZwQgEATBBDoTVCNo89xnYHuaXlJbrdo1/ck13W2qn5Nb/EeItB9Zbn68menZ2XInsWuree11XtWQ6DHsb7bPAsEepuz097YrGyqGmWRQFd1uq8ErdqvvX6cAr1KVbRiDInNVsSWnQttq7TT4m8Yhln3jvMM9DVr1jhJdDVt3e4rqfNEcDreqgJd8lrr76KLLircUaGqQFefWU3vif0Z73oAQ+so9OERm/Oy9ecfsNAY/sE9G4/d6SCk8r3qmupCBbrmpJ0ALrvsssHDKNrK3T8Yg0CvmvXhrkegD8ePuyEAAQgcRACBzqKAAAQgAIGuEECgdyVTxAkBCDRBAIHeBNU4+hy3QLfj6cNjnbuu5rd31+9VTW4r4csEuu1TW7OXVdHret9sDDajCPQ41nebZ4FAb3N22htbiAQOjb4JKXvLLbcMjtDI24o7NL6s64aZf8i99mxzid1jjz02N1y9t7KiWeK5qdZErrJitYJYUlcPtl1++eWJ5FQrk8a6xgp0PYSgc8D9/X5Mv3uA+IYeQ1BVoOvne17TnLxED12nyrfdFl7zKmpaG7pHTeOld2toOqdlAt0K/Cpn3GfN2T8soO/deuutU3Kadwa67cdeYx/UQKA39S9Kdr8I9PHyZjQIQKAHBBDoPUgyU4QABCAQCQEEeiSJZBoQgEAtAgj0Wth6cdO4Bbqg+mpxu9X6lVde6R566KFEfkug21Ym0H1Ve52E6cNwjZ1uCPQ6NLmnCgEEehVaXOsJhEjgUFpNCLwqFdyhcdrrhpl/2b2SvJKpdVtaHNbtJ+u+JnKVHsfmzu5IYMdWZbDmWbR1flNbk49SoNtt6jUXVT2XiXwrnKvmVrJdDx+kmx5QUMurUq86jr2+TKBbBsMcQ2BfN1n9hAh0xW0fatCDHNoVAIE+zAqofi8CvToz7oAABCBQSACBzgKBAAQgAIGuEECgdyVTxAkBCDRBAIHeBNU4+pyEQL/55pudvrws17btixYtSoBmnUteJNDtvTo7XVvAhjSNr6aKdW35nm4I9BCKXDMMAQT6MPT6e2+ZBK5Cpgkpm67SlTyrck654peQk6zUA07pe4eZf9m9VvSpIjdkW29JSL/FeRPbcPt8NpEru1bEXAJT+dPZ75/97GenCGW7s4DOqBbLvNYFga7YbZx5gtvOUQ9X+Ep6W4le9JrTWej+nqwHLOyazKpSD3k9Szaruj1dEV8m0NW3rRyvewxBeseBVatWTQk7VKDbNa7XnuZl/z1p8vUVwrkP1yDQ+5Bl5ggBCIyVAAJ9rLgZDAIQgAAEhiCAQB8CHrdCAAKdJ4BA73wKG5vAJAS6PYdc1eb681VXXZXMMev88iKB7mW87s2rJs+CZ6vWs6Q9Ar2xJUfH/0sAgc5SqEOgTAJX6bMpKWu3AQ89N9vG7ecoea7fWzE4zPzL7rWCNLSa3Aq+Yap4y/LWVK78uLb6N0vkap7iF7LteVcEuuZkt6cvEsh51fllebNV61mvBQl2Vb+reWlc1qf9ftE56iEC3eaqzvhiqNeN36o+a4v/UIGueWUdAeGr9BHoVVZGvWsR6PW4cRcEIACBXAIIdBYHBCAAAQiMi8DDDz/sfvazn9Ue7j//8z+dvnx77WtfW7sv3Th37lz38pe/fKg+uBkCEIDAuAgg0MdFunvjTEKgi5IqxZ944olEequKfPPmze6cc85xEtvpViTQ/XbwuifvPPOsrNh562f6TTfdNOUyBHr31nLXIkagdy1j7Yi3TAJXibIpKWv7VTxVKmutbMsS0sPMv+heK0irngdtz02vW8VblremcqVx05X3eWe5h2573hWBrrmHbk9vc1xlPdsHLPK2abcPbqiSXP2HNJsPXZ+W1yECXdXxl112mTtw4EAyZJXx/Zh+Bwa77b+Nv4pAF68VK1Yk8fit9f2xCgj0kFUx3DUI9OH4cTcEIACBgwgg0FkUEIAABCAwLgIS6Dt27BjXcKXjXHjhhQj0UkpcAAEItIUAAr0tmWhfHJMS6Pfcc4/TeaYzZ85MBLq+JLEls9MtT6A/+OCDg8r1OXPmJNvCV2lF8h2BXoUk19YhgECvQ417hhHIaXpNSllbSapxV65c6fRvbl7T+xRVfasi17esatZh5l907zBbaQ8j30NXdFO5sv3qgQVVQ4eeb55XsdwlgS7+Vo5nbU9vz/jW9vZ6f1Cl2R0ZsuR7+oETxaDrivKgNadc+crvLLkcItA1j/TZ7iHji4ler4pDLWvbf8+oikDXPfb1pFj8GAj0Kquu3rUI9HrcuAsCEIBALgEEOosDAhCAAATGRQCBPi7SjAMBCMRIAIEeY1ZHMycr0CWzVQVep+k+3e/bJZdc4rZv3+7yxLY9u1z3zJgxw0mqZ7U8gX7llVe6hx56KLklaxv2snlo+/gNGzYkl6W3f68q0CWGNIeQlmYVcg/XxEcAgR5fTscxo2EEcjq+tDxV9WmdpvskX9PNikN9T9dIiOnLNgkyffmzovW9vCrfYeafd++wglTx1tn+vQrrJnIVsv12Vox2u/csqdk1gW6rnjXf9C4Cdj51jiSwQjjvrHW7lbtikDz3rxUr0rWFvvrTevBt8eLFLn3uuL5nBbr+LFGe19Kv1bzx9VrR2PZBF8nz9evXJ1vQZzXLL+uhmKx77GvVfx+BXuVfjHrXItDrceMuCEAAArkEEOgsDghAAAIQGBcBCfTvfve7tYf75S9/6V544YXB/YcffnjtvnTjO9/5TirQhyLIzRCAwDgJINDHSbtbY1mBPkzk6erxMoGusew55EXnl2cJdHuO+rRp0xL5Pn369EpTsH3oXp2/7ltVgV5l4LxK+yp9cG33CSDQu5/DScxgGIGcjjdd+Vp3PkVSLF2JXjaGJLsErT333N4zzPzz7rUx1hGkiq8paezn3kSubOV1lXmXbR3eFAt/FraYfPzjH3dnnHHGQcvJXlMkjNM3WoEteazqai+u7cMREs15orhobYc8YKEYtBb9duplrxV9v0gqVxHo6qvO+Nq2XXMrYlJHoKe3li+bawgrrikngEAvZ8QVEIAABCoRQKBXwsXFEIAABCAwQQISBPryTR/s0yAAAQj0hQACvS+Zrj7PSQp0uwV70fnlWQJd27X7Ldvzzk4PoZFXxW4FuvrZtm3bQd35hwRCxrHXINCrEovzegR6nHltelbDCOR0bE1I2az5S4Zpxw8dx2WrzO21EueSn6pmL9q6epj55927bNmygbSUOM2qpi/Lq61izzq7vez+su+POld22+5Zs2Yl24FXafb+9NbvXRTomrtdH34rd1s9XoeTZxpaxa7362KrcVVtntVU8a3XyXnnnVe4VqsKdI0VOr4ecBGjkF0r6gh0xWLv05+pQK/yCq13LQK9HjfuggAEIJBLAIHO4oAABCAAga4QQKB3JVPECQEINEEAgd4EVfqMmcCvfvUr9//+3/+LeYrMbcIEEOgTTgDDT4SAqpf9uc0+AFWvFknziQTKoBCYMAG9TvR6se3YY4+t9YBHnalkja9+8naHqDMG97SLAAK9XfkgGghAIAICCPQIksgUIAABCPSEAAK9J4lmmhCAQCYBBDoLAwIQgEC7CCDQ25UPooEABCAAAQj0mQACvc/ZZ+4QgEAjBBDojWClUwhAAAIQaIAAAr0BqHQJAQh0hgACvTOpIlAIQKAnBBDoPUk004QABCAAAQh0gAACvQNJIkQIQKBbBBDo3coX0UIAAhDoMwEEep+zz9whAAEEOmsAAhCAQLsIINDblQ+igQAEIAABCPSZAAK9z9ln7hCAQCMEEOiNYKVTCEAAAhBogAACvQGodAkBCHSGAAK9M6kiUAhAoCcEEOg9STTT7B2BHTt2uNWrV7slS5YMNff77rvP/fEf/7F729veNlQ/3AwBCEAghAACPYQS10AAAhCoQACBXgEWl0IAAhCAwEQJINAnip/BIQCBCRNAoE84AQwPAQhAIEUAgc6SgECcBLxAH8XsEOijoEgfEIBACAEEegglroEABCBQgQACvQIsLoUABCAAgYkSQKBPFD+DQwACEyaAQJ9wAhgeAhCAQIoAAp0lAYE4CXzrW99yu3btGsnkDj/8cPeWt7xlJH3RCQQgAIEiAgh01gcEIACBERNAoI8YKN1BAAIQgEBjBBDojaGlYwhAoAMEEOgdSBIhQgACvSKAQO9VupksBCAAAQhAoNUEEOitTg/BQQACXSSAQO9i1ogZAhCAQD8JIND7mXdmDQEI/JoAAp2VAAEIQKBdBBDo7coH0UAAAhCAAAT6TACB3ufsM3cIQKARAgj0RrDSKQQgAAEINEAAgd4AVLqEAAQ6QwCB3plUESgEINATAgj0niSaaUIAAhCAAAQ6QACB3oEkESIEINAtAgj0buWLaCEAAQj0mQACvc/ZZ+4QgAACnTUAAQhAoF0EEOjtygfRQAACEIAABPpMAIHe5+wzdwhAoBECCPRGsNIpBCAAAQg0QACB3gBUuoQABDpDAIHemVQRKAQg0BMCCPSeJJppQgACEIAABDpAAIHegSQRIgQg0C0CCPRu5YtoIQABCPSZAAK9z9ln7hCAAAKdNQABCECgXQQQ6O3KB9FAAAIQgAAE+kwAgd7n7DN3CECgEQII9Eaw0ikEIAABCGQQePjhh93TTz9dm43kkb58O+aYY2r3pRsXLVrkXv7ylw/VBzdDAAIQGBcBBPq4SDMOBCAAgTACCPQwTlwFAQhAAAIQgEDzBBDozTNmBAhAoGcEEOg9SzjThQAEIDBBAhLoO3bsmGAEU4e+8MILEeityQaBQAACZQQQ6GWE+D4EIACB8RJAoI+XN6NBAAIQgAAEIJBPAIHO6oAABCAwYgII9BEDpTsIQKr6ceoAACAASURBVAACEMglgEBncUAAAhCoTwCBXp8dd0IAAhBoggACvQmq9AkBCEAAAhCAQB0CCPQ61LgHAhCAQAEBBDrLAwIQgAAExkWALdzHRZpxIACBGAkg0GPMKnOCAAS6TACB3uXsETsEIAABCEAgLgII9LjyyWwgAIEWEECgtyAJhAABCEAAAkEEHn30Uacv3y655JKg+7gIAhCAQAwEEOgxZJE5QAACMRFAoMeUTeYCAQhAAAIQ6DYBBHq380f0EIBACwkg0FuYFEKCAAQgAIFMAgh0FgYEINBnAgj0PmefuUMAAm0kgEBvY1aICQIQgAAEINBPAgj0fuadWUMAAg0SQKA3CJeuIQABCEBgpAQQ6CPFSWcQgEDHCCDQO5YwwoUABKIngECPPsVMEAIQgAAEINAZAgj0zqSKQCEAga4QQKB3JVPECQEIQAACCHTWAAQg0GcCCPQ+Z5+5QwACbSSAQG9jVogJAhCAAAQg0E8CCPR+5p1ZQwACDRJAoDcIl64hAAEIQGCkBBDoI8VJZxCAQMcIINA7ljDChQAEoieAQI8+xUwQAhCAAAQg0BkCCPTOpIpAIQCBrhBAoHclU8QJAQhAAAIIdNYABCDQZwJpgb5o0SK3ePHiPiNh7hCAAAQmSmD9+vXu+eefT2I4/fTT3YoVKyYaT93B7YMAb3rTm9z73//+ul1xHwQgAAEIQAACEyLwkY98xB04cKDz70tC8B3y4osvvhhyIddAAAIQGIYAAn0YetwLAQhAAALjJIBAHydtxoIABNpGIC3QFy5c6BYsWNC2MIkHAhCAQG8IxFLpFUslfW8WHhOFAAQgAAEIZBDo089zBDovAQhAYCwEEOhjwcwgEIAABCAwAgII9BFApAsIQKCzBBDonU0dgUMAApESQKBHmlimBQEIQAACEOggAQR6B5NGyBCAQLsJINDbnR+igwAEIACB/yOAQGc1QAACfSaAQO9z9pk7BCDQRgII9DZmhZggAAEIQAAC/SSAQO9n3pk1BCDQIAEEeoNw6RoCEIAABEZKAIE+Upx0BgEIdIwAAr1jCSNcCEAgegII9OhTzAQhAAEIQAACnSGAQO9MqggUAhDoCgEEelcyRZwQgAAEIIBAZw1AAAJ9JoBA73P2mTsEINBGAgj0NmaFmCAAAQhAAAL9JIBA72femTUEINAgAQR6g3DpGgIQgAAERkoAgT5SnHQGAQh0jAACvWMJI1wIQCB6Agj06FPMBCEAAQhAAAKdIYBA70yqCBQCEOgKAQR6VzJFnBCAAAQggEBnDUAAAn0mgEDvc/aZOwQg0EYCCPQ2ZoWYIAABCEAAAv0kgEDvZ96ZNQQg0CABBHqDcOkaAhCAAARGSgCBPlKcdAYBCHSMAAK9YwkjXAhAIHoCCPToU8wEIQABCEAAAp0hgEDvTKoIFAIQ6AoBBHpXMkWcEIAABCCAQGcNQAACfSaAQO9z9pk7BCDQRgII9DZmhZggAAEIQAAC/SSAQO9n3pk1BCDQIAEEeoNw6RoCEIAABEZKAIE+Upx0BgEIdIwAAr1jCSNcCEAgegII9OhTzAQhAAEIQAACnSGAQO9MqggUAhDoCgEEelcyRZwQgAAEIIBAZw1AAAJ9JoBA73P2mTsEINBGAgj0NmaFmCAAAQhAAAL9JIBA72femTUEINAggbRA/+3f/m13+umnNzgiXUMAAhCAAATqEUCg1+PGXRCAQBwEEOhx5JFZQAAC8RBAoMeTS2YCgUkTeOKJJ9z+/fsHYZx44olu+vTpkw6L8SEAgQ4RQKB3KFmECgEItI/AL37xC6c3ZM8880zypky/6u+y2syZM91LXvISd/TRR7vXvOY1ya80CEAAAhCAwCQJINAnSZ+xIQCBSRNAoDefgTvvvNPpq267++67p9x67rnnJn+ePXu2W79+faVuly1b5g4cOJDck+5Xf7d69Wq3Y8eO5PvXXHONO/XUUyv17y/2MeaNU6vTmjc99thjbs2aNYO7ly9f7vQV2uryvvjii93TTz+dDHPMMce4W2+9NXTIKXnQTZdffrlbsmRJ8P26cMuWLVPWR956sbmqNMD/XlxnHdYZp0/3IND7lG3m2icCN998s9PXsG3OnDm5/ezbt89t3rzZPfjgg07/z81qEuhz585Nfhbq17Jm477kkkucvsraPffc49atW5dcNm3atCTek046acptp512Wlk3hd/PikV/t3379sF9eq+jz6JDmp3nTTfdFMQmpF+ugUDXCSDQu55B4ocABCZGQOL84YcfzhXmZYHpzZPerPH0Yxkpvg8BCEAAAk0RQKA3RZZ+IQCBLhBAoDefpaYEuiLPkuBFMyoT230Q6OJz/fXXuxNOOCEo+XUEelpeayCxnT9/ftCYNg+6QbEq5ipN199///2DWxDoVehN9loE+mT5MzoEmiLQtEBX/3rPIYke2vS57NVXX32Q3Lb3VxXoIfJc/Y9DoOszZ8nwkIZAD6HENX0kgEDvY9aZMwQgMBQBiXMJhypvyooG1Bu2M888M6lOp0EAAhCAAATGSQCBPk7ajAUBCLSNAAK9+YxYgS6JWbWqO10tXSbBi2ZUdm9fBLpyoAr7kFZHoKvvrVu3JpXnvgp93rx5Uyrhi8ZOC3Rdqwp29RfS9LpOr5sQgV6lMt/HoZiqVseHzKHP1yDQ+5x95h4zgfT/O9NzlXjeu3dv8tfnnHNObuX0jBkz3NKlS6fcLgmuynPfdM3ChQuTL9v27NmTVKc/9NBDg79WUdPatWsPutZfUEWgh8pz9e0FetZ8QtaB5Hi6gj5dga5+rr322ty52XEQ6CHUuaaPBBDofcw6c4YABGoRePbZZ5M3Wvo1r+mNj958aXt2fWk7d12vN2kS7vbsHduH5LkkenpLn1qBchMEIAABCEAgkAACPRAUl0EAAlESQKA3n1Yr0KtuH54VXZkEL5pR2b2xC3QrtLXFesj25VUFuoS5+laT4NBrzFeCh0pwnwdJb/Wnrypr57777nM33HCDO/LII5PqdW3LHyLQq+5o0Pyrp58jIND7mXdmDQErf6tsIX7ddddNOSomZJt1fUZ71VVXJUdyqulzXI2Z9ZlsqECvIs81phfoRVvSV10VnqE+m/afQWtu+vlWtvspAr0qba7vCwEEel8yzTwhAIGhCEiC681Q1vnmOs9c/yEPOVdG9+scOn1l9aWnI5HoQ6WKmyEAAQhAoAIBBHoFWFwKAQhERwCB3nxKmxLodc6e7rtAl5jW1uY6B/6oo45Kqrr1a1GrKtBvueWW5P/NahpLrzF/BnuoBLcCfdasWUl/Vc5R15npu3btcosXL07kOwK9+df5KEdAoI+SJn1BoDsE6gh0/V/20ksvHUxSleTp6vQ8AhLMutdL9LztzkMEelV5rpiaFOiS8vp8ecOGDcn09fP3yiuvLFwMCPTuvFaIdLwEEOjj5c1oEIBABwnkyfNhzjD3In3nzp0HVaUj0Tu4SAgZAhCAQEcJINA7mjjChgAERkIAgT4SjIWdtEmg2wrzrGrj2CvQtbW6hLKqs9V0JrnmXNSqCvRly5Ylgt4Kb1Wka9xQCW4F+qpVqwYV7SFnt9sKePWjPCPQm3+dj3IEBPooadIXBLpDoI5AlxT227EvWLDAqRq9SlMl+kUXXTT4XDar8r1MoEvAqw/fQrdMb1qgK27F5R8QKKvqR6BXWTlc2ycCCPQ+ZZu5QgAClQlkyXNtzX7WWWeVbn8TOpi2hfdvaPw9SPRQelwHAQhAAALDEECgD0OPeyEAga4TQKA3n0EE+t3NQy4YQTuf+QpwCXSdf17lQYEqAt1vna5wbLW5XQMaW+K+qFmBvn79emcryiXUi5qvgNf27Zs2bRrMlS3cJ7oMKw2OQK+Ei4shEA2BqgJdFeSLFi0azF8PTIXsDJoGZs9P19nr+rNtRQJdn+Wqil2xqFWpgB+HQLdyX0Vgd9xxR+56QaBH81JiIiMmgEAfMVC6gwAE4iGgN0B33XXXlK3WJc+1HZDOLB9lQ6KPkiZ9QQACEIBAKAEEeigproMABGIkgEBvPqsI9PYJdFulrapwVaTnbeVeRaBbMW/PO7fjzZs3byD081ZfWqB7Ma8YtZ6Kmq+A1/btku3pvtL3lm3r3/wrhBHSBBDorAkI9JNAVYGuz1F1jrlamRwuImq3gZeAT+9QkyfQh5HnimccAl3j2DPii86HR6D383XHrMsJINDLGXEFBCDQUwJpqd2UPPd40+NJ0mu7nVHL+p6mk2lDAAIQgEAGAQQ6ywICEOgzAQR689lHoLdPoCvroXkJFehWkmdVe6v6fevWrcmCs3I9awWmpbdep6poV1M1+pIlSzIXrq2AT1fbU4He/Gt9VCMg0EdFkn4g0C0CVQW6Fb4hZ3wX0fAyW9ds27ZtyqVZAn1Yea4BxiXQVRymz5b37t2b7KR6++23Z1bqI9C79Xoh2vERQKCPjzUjQQACHSKgNxj26fZp06a5d73rXY3L7LRE11OU2s6dBgEIQAACEGiCAAK9Car0CQEIdIUAAr35TIWK2tBIQoVuVn+cgf7rLdx982eT689554uH8vZbp6uvrG3a87Z3L8qTld6K7/7773dFFexe0tuz1qtUoHtJH7oWNU6ezA/tg+sOJoBAZ1VAoJ8Eqgr00MrqEJpFZ4WnBbo+o7XbthdVdReN7QW6qt61dXyVNmPGjGR31HTzDOfMmeMUt2+2Wn/u3LlO56GnGwK9Sga4tk8EEOh9yjZzhQAEggl8/etfd9///vcH14/zTHKdSbN///7B2PqPvJ4SpEEAAhCAAARGTQCBPmqi9AcBCHSJAAK9+WxZgS7ZWEU46hzrE044YUqQoUI3a2YI9KkC3Z6PLrEuAZ1uIbz1OpKM169WXqf78turF12je7Kk95YtW5zOQ1fTmkpvOW8r4O3561UEetVXQ15Ve9V+uH4qAQQ6KwIC/SRQVaDb66+99tqhio+KxrZiecGCBW779u2DM8+VKQlwVXVX/dzWVr1XzXhakPv78wS6vn/llVe6hx56KLk0ixcCvWoWuL4vBBDofck084QABIIJ7Nmzx23evHlwvarP9TTiuFpaZlCFPi7yjAMBCECgfwQQ6P3LOTOGAAT+jwACvfnVYAV61dGyBGWI0M0bB4E+VaCLk6/s1u8lwe2Z4Pq7EN6h1eV2rKwqdZ+3POntBXxWnDqzVlvDq9kt4hHoVV91k78egT75HBABBCZBoAsC3XPR58Sq5PZCWp/bqqq7ikQft0DXZ936bFsFW4pTPzdtvAj0Sax6xuwCAQR6F7JEjBCAwFgJSJ7rjYVv46w+15i/+MUvnKrQ9atvVKGPdQkwGAQgAIHeEECg9ybVTBQCEMgggEBvflkg0Nt5BrrPvF4DK1ascAcOHEiquiWfbXV3iEDXueS7du1Kuiw63/zJJ590q1atSq4r2oo9T3r7beK1K4FkvG0+hvRDF1UEumQCbfIEEOiTzwERQGASBKoK9KyzyevGHbqFu/r3sly/11buOg9dTVuqr127NjiEcZ2BbgPSZ80bNmxI/ip9bjwCPTh1XNgzAgj0niWc6UIAAsUEss4+H2f1uY8uLTT0ZKO+aBCAAAQgAIFREkCgj5ImfUEAAl0jgEBvPmNWoC9evLjSFu4SuaPcwt1WV2fJUluhru3M7XnhVUiVjVOlr2Gvtdu0583JVpDPnz8/2ULdtzKBbqV4Vr7S8Sse3/Jke570tmPZe+3fS6TbYwIQ6MOuoPHfj0AfP3NGhEAbCAwj0NMyuOp8bDX4tm3bptye3sJdZ6/7Zqu69XdVzkOfhEBXjHkPC1i5rmp6PoOuuoq4PlYCCPRYM8u8IACBWgTS27dPSlyr+vxzn/vcYA6vec1r3FlnnVVrTtwEAQhAAAIQyCOAQGdtQAACfSaAQG8++1ag27Op647sha5krfoObcq1xvcNgT6VXN7DA2UC3W7LHpoLf13eeiiS3r7SXJV+K1euTLrylelHHnmk27hxY6UK+jY97FCVX6zXI9BjzSzzgkAxgaoC/cEHH3RXXXVV0qmqwiWA6zRVkPvCqax+yird7f0aX1Xo+hlV1poU6EU88uarzwVUUa+GQC/LHt/vEwEEep+yzVwhAIFSAnoi/pFHHhlcJ2kteT2Jpjd/OptG7eijj3bnn3/+JMJgTAj8f/bePmivor7/XysNkgQYRROS+pCghGqTkRIxgXaGQFpa2tzU1qkG/qjMhIA6FRCotERHMpjofIVA2hksBBxohwcfqJWkY0WJoVVIKMOYJqKgQkZpApE42mCQiPKb97F7/fY+OQ97Hq9zzr525p48XOfsfvb12TtX7ut1PrsQgAAEBkwAgT7g5DI1CEAglwACPRdR5QuaEugKLGu78HjgW7duNWvXrh39NQJ9MqG9e/dGZ6CrzZgxw6xfvz4S0VkCXd8/uke/Sl7HdwtIWzw7d+4cjWPPLXevzRLo9qxzxWjvVQyKXzsc2C3ibX95DwAg0Ct/i9feAQK9dqR0CIFeECgq0LWD6Omnnz7pfX327NmF56qKcvtA3rJly8xVV101qY88ga6LN27caFavXj26T5/nSmJntSYFusaNV9K7sbhztlXzCPTCS4cbAiGAQA8k0UwTAhDwIxAXCeM8e1z/AduzZ88ocP2nhgYBCEAAAhCokwACvU6a9AUBCPSNAAK9+YzVLdCtLFXk+r0rQLNm41ZKp52/HeoW7pZbUq6yBLS79XuSvE7Lh7aS37ZtW/SymGvbeLdlCXR3JwH1M3PmzJH4V46LbvmPQG/+34CiIyDQixLjeggMg0BRga5ZX3bZZeb++++PACxZssRcc801hWBIwut9QL+qJYlvH4Gue10pfeSRR0ZV3FkSfZwCXfNV1b0+c1ast99+e/R7KtALLR8uDoQAAj2QRDNNCEDAj8C9995rdu3aNbp4nNK6SzLfjx5XQQACEIBA3wgg0PuWMeKFAATqJIBAr5Nmcl91C3S7XbdGcyuls2binpGt69LEe+gC3bJRNbeahLSt6J4/f/6kCv6ka30r0N3dAJIeZsg7t9wKeEl7jalK9Llz50ZV8/FGBXrz3+N1j4BAr5so/UGgHwTKCHS3alqz9N0+3RJxBfxJJ51kJMvjzVeg6z63P8lzSXQJ6qQ2ToGueNwt8HV8qfgj0PvxvUKU7RJAoLfLm9EgAIGOE3CrvmfNmuV1bk1TU9K5NPoPjW3aSqjMdkRNxUe/EIAABCDQfwII9P7nkBlAAALlCSDQy7PzvbNuge5uNa4Yli5dGglxbTee1HS9tm6XRFdLOifb3odAN0ZHmq1atSpCsmDBgujPanGB7l6XJq+z1oi7k0B8K/48gW4FvHKuCnTlNu2hCAS673dqd65DoHcnF0QCgTYJlBHois+t/NafJbG1m2hWUwX2unXroq3X1aZPnx5Vnyd95lpEoKtfSWh9nqsmMS2JntTGLdAtK1vBL2Z2K3vOQG9z5TNW1wkg0LueIeKDAARaJXDrrbeagwcPRmOOW6Dv3r3bbNq0afThhT60SHtysVVIDAYBCEAAAoMhgEAfTCqZCAQgUIIAAr0EtIK31C3QNbw9B9uGokp0bUU6Z86c0RbeErzaJlzbjCvPtiVtGe6+Zs/nXrlyZVTV7NN0nSvw3W3B3XPX8/qK95N3vc/rruhW5bakeF5zt7u318YFuntNka30bX/uTgL60N6VHe6DDEln1auP5cuXmwMHDoymonWW9BBFEYFeJFcuQ60/fdHqIYBAr4cjvUCgbwTKCvS4tNa8JcL1vnLCCScYVZar6brvfve7UaGSxLndtl3yXOeeawv4pFZEoOt+yXPN5bnnnou6m5iYiCrj480KdFWqX3755aXSdfzxx0/6nNhlmHUGuh1Mnzvr/082Vvv3CPRS6eCmgRJAoA80sUwLAhAoR8CtQJeszntqsdwofnfpw44HH3xwdDEV6H7cuAoCEIAABPwJIND9WXElBCAwPAII9OZz2oRAV9Ruvz6zUOW5pLgq1tOaK259+rTXxMW077ns8TF8BXeR2MoIdH1frFixYpKgdgW6ew65zUXaDgBpsbo7CUg+qwrdNh+B7gr4tDPt1V8RgV6Eq3tt/AGAsv1w368JINBZCRAIk0BZgW5pxSvRfSiqcEr3ZZ1VXlSga9z41vIScBLVbrMC3SfOtGvioruoQFe/qrxXNb7bEOhVssK9QyOAQB9aRpkPBCBQiYCeRLRb7aijcZ6BHo/lvPPOM1OmTKk0P26GAAQgAAEIuAQQ6KwHCEAgZAII9Oaz35RAV+SSw6pQVqV5WpM4X7x4cfTBdV6VMAL9/6eoyn33THFXoLs7AOgccntOetHV5PJ2dwbwEejuufZZuwog0ItmZfzXI9DHnwMigMA4CFQV6IpZFdUS4voZN15V7c5JwlwPP6k6PK+VEejqUwVaq1evHnUfP5+9KwJdAer/SO5n4Qj0vFXB6yERQKCHlG3mCgEI5BKIi4RxVn271fAS5xLoNAhAAAIQgECdBBDoddKkLwhAoG8EEOjNZ0yVxs8880w0kM6rzpPYZSJSHiVU7fbr6sNuq+2zZbkdU3242737xnLcccdN2j7cnhvue7+9Lt5P0fuTrrds9FrR/t15qMJc96u5nKrkNG1tuP1n5c/G53ONG7/LqWyu3D6qMKgjx0PrA4E+tIwyHwj4EZDAtduqS3BXPcJSP+eqPyuGtVW7tnRX1XnSWedpUUrK79mzJ3q56L2KwTbNx610d1/zI3ToVXFOLkOdv+7b3Dnqnjr4+47NdRDoOgEEetczRHwQgECrBHbt2mXuvffe0Zg6AydrK58mg9NTjraN+zz2JudJ3xCAAAQgMD4CCPTxsWdkCEBg/AQQ6OPPARFAAAIQcAkg0FkPEIAABCAAAQh0hQACvSuZIA4IQKATBPTU3aZNm0axSJ5LorfduhJH2/NmPAhAAAIQaJcAAr1d3owGAQh0iwACvVv5IBoIQAACCHTWAAQgAAEIQAACXSGAQO9KJogDAhDoDIFbb73VHDx4cBSPzsWpunVQ0clJ4kui23bKKaeYItsPFh2P6yEAAQhAIEwCCPQw886sIQCBXxNAoLMSIAABCHSLAAK9W/kgGghAAAIQgEDIBBDoIWefuUMAAokE4jKh7Sp0ndFz5513jmLT+efnnnuu0a80CEAAAhCAQJ0EEOh10qQvCECgbwQQ6H3L2LDj/da3vmX0VUebOnWqWbZsWR1d0QcEWiWAQG8VN4NBAAIQgAAEIJBBAIHO8oAABCAQI6Dq8zvuuGNsVehbtmwxjz/++CiqcZ7DzuKAAAQgAIFhE0CgDzu/zA4CEMgmgEBnhXSJwLe//W1zxRVX1BLSBRdcgECvhSSdtE0Agd42ccaDAAQgAAEIQCCNAAKdtQEBCEAggUBcKMyfP9+ceuqpjbPat2+fufvuu0fjTJ8+Pao+p0EAAhCAAASaIIBAb4IqfUIAAn0hgEDvS6bCiFMC/T//8z9rmezs2bMR6LWQpJO2CSDQ2ybOeBCAAAQgAAEIpBFAoLM2IAABCKQQUBX6c889N3q16UpwyfONGzdOqnxvekySDwEIQAACYRNAoIedf2YPgdAJINBDXwHMHwIQ6BoBBHrXMkI8EIAABCAAgXAJINDDzT0zhwAEcghoG3Vtp+62poR2kjw/5phjzDvf+U7yBAEIQAACEGiMAAK9MbR0DAEI9IAAAr0HSSJECEAgKAII9KDSzWQhAAEIQAACnSaAQO90eggOAhAYN4H4eeSKp26JnibPJyYmzJQpU8aNgPEhAAEIQGDABBDoA04uU4MABHIJINBzEXEBBCAAgVYJINBbxc1gEIAABCAAAQhkEECgszwgAAEI5BBIkugLFiwwOhf9yCOPrMRPVe4PPPDApG3bVXmOPK+ElZshAAEIQMCTAALdExSXQQACgySAQB9kWpkUBCDQYwII9B4nj9AhAAEIQAACAyOAQB9YQpkOBCDQDIEkia6R5s2bZxYuXFhYpEucS1rs379/UsDI82byR68QgAAEIJBMAIHOyoAABEImgEAPOfvMHQIQ6CIBBHoXs0JMEIAABCAAgTAJINDDzDuzhgAEShBIk+hWpL/61a82EuCzZs06pHeJcm3Vri/J87g41w3I8xJJ4RYIQAACEKhEAIFeCR83QwACPSeAQO95AgkfAhAYHAEE+uBSyoQgAAEIQAACvSWAQO9t6ggcAhAYBwHJ74cfftg899xzmcNra3e7vfvu3btzQ1Ul+6mnnsqZ57mkuAACEIAABOokgECvkyZ9QQACfSOAQO9bxogXAhAYOgEE+tAzzPwgAAEIQAAC/SGAQO9ProgUAhDoEAEJhx07dkw6u7xMeHPmzDGnnHJK4S3gy4zFPRCAAAQgAIE4AQQ6awICEAiZAAI95OwzdwhAoIsEEOhdzAoxQQACEIAABMIkgEAPM+/MGgIQqIHAwYMHI4leRqRrm3ednT579uwaIqELCEAAAhCAQDkCCPRy3LgLAhAYBgEE+jDyyCwgAIHhEECgDyeXzAQCEIAABCDQdwII9L5nkPghAIFOENA27RLqOuN8+/bt5sUXX5wUlyrN9TV9+nSjs9KnTJnSibgJAgIQgAAEwiaAQA87/8weAqETQKCHvgKYPwQg0DUCCPSuZYR4IAABCEAAAuESQKCHm3tmDgEINEBAZ6Rv2bLlkJ51Hvo555zTwIh0CQEIQAACEChPAIFenh13QgAC/SeAQO9/DpkBBCAwLAII9GHlk9lAAAIQgAAE+kwAgd7n7BE7BCDQOQJ33nmn2b9/f2JcS5YsMfPmzetczAQEAQhAAALhEkCgh5t7Zg4BCBiDQGcVQAACEOgWAQR6t/JBNBCAAAQgAIGQCSDQQ84+c4cABGolkFZ9bgehCr1W3HQGAQhAAAI1EECg1wCRLiAAgd4SQKD3NnUEDgEIDJQAAn2giWVaEIAABCAAI5uWnAAAIABJREFUgR4SQKD3MGmEDAEIdJNAVvW5jZgq9G7mjqggAAEIhEoAgR5q5pk3BCAgAgh01gEEIACBbhFAoHcrH0QDAQhAAAIQCJkAAj3k7DN3CECgNgJ51ed2IKrQa0NORxCAAAQgUAMBBHoNEOkCAhDoLQEEem9TR+AQgMBACSDQB5pYpgUBCEAAAhDoIQEEeg+TRsgQgED3CLjV51OmTDEHDx4cBXnMMceYffv2jf5MFXr38kdEEIAABEIlgEAPNfPMGwIQEIG4QD/rrLOMvmgQgAAEIDAeAn/7t39rDhw4EA3+9re/3axYsWI8gVQc1f3A/cQTTzTvete7KvbI7RCAAAQgAAEItE3g6quvNs8//3zv/1/iw+1lL7300ks+F3INBCAAgSIE4tXnb33rW8327dtHXSxYsMDs2LFj9Geq0IvQ5VoIQAACEGiSAAK9Sbr0DQEIdJ1AXKBPTEyYZcuWdT1s4oMABCAwWAJDqfRy56HPhP7iL/5isDljYhCAAAQgAIGhEhjKzjg++UGg+1DiGghAoDCBePX5O9/5TqO/s23hwoVm//79RqLdNqrQC2PmBghAAAIQaIAAAr0BqHQJAQj0hgACvTepIlAIQCAQAgj0QBLNNCEAAQhAAAI9IIBA70GSCBECEOgugXj1uWT5/PnzzW233TYKWn83b968SVKdKvTu5pTIIAABCIREAIEeUraZKwQgECeAQGdNQAACEOgWAQR6t/JBNBCAAAQgAIGQCSDQQ84+c4cABCoTiFefn3vuuUanRcQFuiT6li1bqEKvTJwOIAABCECgTgII9Dpp0hcEINA3Agj0vmWMeCEAgaETQKAPPcPMDwIQgAAEINAfAgj0/uSKSCEAgY4RSKo+lyh/4YUXEgW6tnF3t3anCr1jCSUcCEAAAgESQKAHmHSmDAEIjAgg0FkMEIAABLpFAIHerXwQDQQgAAEIQCBkAgj0kLPP3CEAgUoEkqrPp0yZkirQNRhV6JWQczMEIAABCNRMAIFeM1C6gwAEekUAgd6rdBEsBCAQAAEEegBJZooQgAAEIACBnhBAoPckUYQJAQh0i0Ba9bmiTKtA12tUoXcrj0QDAQhAIHQCCPTQVwDzh0DYBBDoYeef2UMAAt0jgEDvXk6ICAIQgAAEIBAqAQR6qJln3hCAQCUCadXneQJdr1OFXgk9N0MAAhCAQI0EEOg1wqQrCECgdwQQ6L1LGQFDAAIDJ4BAH3iCmR4EIAABCECgRwQQ6D1KFqFCAALdIJBVfe4j0KlC70YeiQICEIAABIxBoLMKIACBkAkg0EPOPnOHAAS6SACB3sWsEBMEIAABCEAgTAII9DDzzqwhAIEKBLKqz30Euq6hCr1CArgVAhCAAARqI4BArw0lHUEAAj0kgEDvYdIIGQIQGDQBBPqg08vkIAABCEAAAr0igEDvVboIFgIQGDeBvOpzX4FOFfq4M8n4EIAABCAgAgh01gEEIBAyAQR6yNln7hCAQBcJINC7mBViggAEIAABCIRJAIEeZt6ZNQQgUJJAXvW5r0DXdVShl0wCt0EAAhCAQG0EEOi1oaQjCECghwQQ6D1M2hhC1nvly172smjkY4891syePbtyFLt37zZPP/30qJ+TTjqpcp9d6UAPix955JFdCYc4ekYAgd6zhBFusAT0f6gnn3xyNP+5c+eaadOmBcuDiUMAAsMkgEAfZl6ZFQQg0AABn+pzDfvCCy+Y2267bRTBwoULjb7ijSr0BpJElxCAAAQgUIgAAr0QLi6GAAQGRgCB3l5CN27caDZt2hQNqPeeeHN/XtLvJalPO+20QiJW/d50002jrpctW2YmJiYKT1I/pylWxayfAZOaYlyyZInRGL6yWPGpXz1IrTHiTXNWv+oz6efHO+64w9x///3Rbb5zU/zXXnttdI/6/+hHP+rF47LLLjPPPfdcdK1+P2/evMT79CCA5hT//4S9WGzsz8O+rC644ILRAwvqZ8+ePUbjpK2ZE044IYrPZ71oLpZhvD/1oXjV36xZs6K40+btBZGLShFAoJfCxk2BE9iwYYPZtWtXRGHFihXmuOOO8yZy3333mc2bN0fXn3HGGWbp0qWp9+7du9fcc889ZuvWrUa/jzcJ9AULFpjFixdHfaW1J554wtxyyy3Ry3PmzDErV670jlcXrlmzxhw4cCC6R7/3bYp927Zto8svvvhiM2PGDK/bXU72hh07dhxyr/qbOXNm9DCBHiqYP39+xCSvvfe97x1d8vd///dmypQpebcYja/57Ny504hpvGkdaPxFixZ5xZA7oOcF+r/HunXrRlf/4z/+4yF3Khc333xzYo+WoX7Vl/hpHjQIjIMAAn0c1BkTAhDoJQGf6nNNzFeg61qq0Hu5FAgaAhCAwGAIINAHk0omAgEIlCCAQC8BreQtEtuu3Pbt5txzz40+WPeR1FddddVI0qt/CWN9QFuk6eez1atXJwrupH4Ul4RflqiXLL/88ssTHxxIi03y9pprrpk0b8WmftRUse7DU/JcP8fa9rWvfS2XpWT12WefHd0yffr06GfWeNOc9OG4HjLwbWIlOX7OOedk3vK2t73Nt8tDrstbLxr/kUce8e5fMSteffmsQe+OuTCVAAKdxQGB4gSuvPLKSKKqSSj7CFs7it4j7PuE/fcuKQL3Op8IJT4VV5LMl/hdtWpV1I1Es/s+5dO3fY/StUXe55cvXz4S77pX792+8r7o/N15iMX5558fPViQ1tw5ff7zn88U6PYBhCSBn9a/1kTRhyt8cpF0jQS6/f9KWo7K8NTDHVqjvg89lI2f+yDgEkCgsx4gAAEIeBDwrT5XV0UEOlXoHvC5BAIQgAAEGiOAQG8MLR1DAAI9IIBAby9JrkCX/E2SpPrZ6LHHHouqvm31syJUFfCNN96YKTB17+mnnx5NSNLX3q/7kqq5k2au98QLL7xw9JLi1IfrtiJeLyg2xShx7IpYVXanSXRJXVvJrth0narXbVyKXWNLVOvLxh6ftztHxeIjw92xdY+kvMbOaqp0t5VjqhrXgwluk2DXB+Nudb4qttWvflUFt5rmJFb61c2n5p9VCe+uDQnvrPbwww8XWi+uQE/qW/GKc1yy+zwo0d5307BHQqAPO7/MrhkCTQt0Vbi7D0ypulwyWFLWbtsumast3SW0bXW6XpPQj0t0V6CLSBEJruvLCHRVkK9fvz5KwNSpUyORXkTeu8I3r6pc73liYR9qsFlXxXtahb+vQHfnYfu18diKbfHXl3YKcLfZ13wl8rN2GahjhboCXTsMqKI+3vJ4WoZ6WMDuNmD7ECvNgwaBNggg0NugzBgQgEDvCfhWn2uiRQS6rqcKvffLgwlAAAIQ6C0BBHpvU0fgEIBADQQQ6DVA9OzCFegSl3liVB/Uq3raildtz223Ik8a0pW+ksS28ilJAKeFLLGr7cLVfO5TjKpWt00CIH4+uhuX5Ln+nHWGelxOx1m5AjhPhruV5DZGn3m525zHHwyQXNZDBu4DAbo+rwJfP0+7FfOqINN9Sc0V6BLkPi2+XtL6d/ll9a156ud0xWzXhOLIk/8+sXJNNgEEOisEAsUJNCnQJWJdWZklgRW5/m8l4W63hZfUjW/VPQ6BbhkpHr1HWJmeNx+bDd9KfTd7YicW7rbxYpFUQe0j0OPcJM4vueSSzIps3aMxXZF+/fXXF9rmv+iKLCrQs3Y+0Nh6EED/x3IfSNBDGXo4wz7AUTRGroeALwEEui8proMABIIlUKT6XJCKCnSq0INdWkwcAhCAwNgJINDHngICgAAExkgAgd4e/KICXZHp5zBVUNuWJKjta1Z+qwJaMtWVwD6V2u5Ytg8fOu4W6UnS1hW2WVXq7liu+Fbls+K3zRXyWRJa17uCX3EoBz7b2quS3D64EGfnzlcPBKhP33PC4w8cpO0OUEaga77uFvdxbpafr0B38xHfBl+C112XPuuEa/wJIND9WXElBCyBJgW6K45VeS5h69Mk3W0lenxbeVcEqxr8rrvu8ulydE3RCnT3IQD9f0H/hms7c1U2q4re5xz1MgI9KT/i4sZvr8kT6Po/q+7Vr2pFcqF7NEcroJMeaiiUgJyL6xbodjitG83DVqRrFwStfRoEmiSAQG+SLn1DAAKDIFCk+lwTLirQ7Q/77hZ4+tDC94OIQUBmEhCAAAQgMBYCCPSxYGdQCECgIwQQ6O0looxAV3Q+Fdfu1utWKrsy1Ud4un34ni+u+CS7VaEs6Z5UWe7GL/nt+zOe4pcEjm8/78p19aU+05p9iEDzUUW+lb5ZDyK4DxLE+49vIZ9XAZ8UlyujNTdJ9HgrK9DVjyv/kyrMywh09euuX+Xl9ttvz9xJoL3vrOGNhEAfXk6ZUfME2hLoeZXC7ky19bb+n6VK4XiVsCvQVUW9du3aQpDcs8x9tn9XxbWtiLfV1+7fpVWFu0FVEeiqoLZzTBPfeQLd3bpdAlwV9EWqr5UL+9CA5uVbeV8oMf93cVMCXd1rXbkPcWjtZ50tXyZ+7oGASwCBznqAAAQgkEGgaPW5uioj0KlCZxlCAAIQgMA4CCDQx0GdMSEAga4QQKC3l4myAt3nPrfa3JXDVqb6VF274liCVP3o16qtTAV63pjuVvNZMtzO324Db/+c9UCByzt+nVv9XuQhA3c+8W3lkx4qqCLQXd5JbMoKdM3B5e7zUEZeHnk9mQACnZUBgeIEmhTo+rfUbsG+aNEis2rVquIBxu6oKtDd+eYJdLdy2628dmPQv+8rV67MnFcVge4z3zyBLuFtt2EvK7/dXOrBBj1E0ERrUqArXm2Lr11t1Opak01woM9hEECgDyOPzAICEGiIQNHqc4VRRqDrPs5CbyiJdAsBCEAAAqkEEOgsDghAIGQCCPT2su8jwpOicSuWk85Oz6rIdu9N2y7cHdOtXq7rrGtXOkvIKw7fKvS07LjzStsW3n0gwM7dPmiQdZ58VsV81tnoRVZSXj9VBHpTFeian5vLvOr/Ijy4djIBBDorAgLFCVQR6G51dFKFebzit6y8dWflI5SzKBQR6G7ldnx+dpt5VXLr89+sVkWg5zHWuFkCXf9fVey2KZYi1ef2vng/eQ8fFF+Jv76jaYHubsmv8cryKDs/7guLAAI9rHwzWwhAoACBMtXn6r6sQKcKvUByuBQCEIAABGohgECvBSOdQAACPSWAQG8vcWUFurYdt0ddJUlwt9+4THYl8rJly8xVV12VOWG3L12oLcYllOPbqBehJsGvOdgzxSXRJZAlsctWuLvb06fNy85F55TrejUrgNPOB3e3aE86B96V00W2o4/zcjknxV9WoLvb8KcJ7ioV6PHq+aQt4ousDa5NJoBAZ2VAoDiBKgLdldlpW7S7/Su6pUuXRkJXFd1lWpsC3a3cjm/V7lZk5z0YUEWgu9vFp42TJdCr8nJzlHU2fZlcJt3TtEDXmG3Moy4e9NNvAgj0fueP6CEAgQYJlKk+VzhlBbrupQq9wYTSNQQgAAEIHEIAgc6igAAEQiaAQG8v+2UEuiuKJYK1XWdcOttttdNedwX81772tVxp7VZHWzraAl4SXVL2hBNOMMcff3xuPy5Zxb169epDYKtPfdk+k85QT8uQldlpMtzO2602dwVwkgDPE/NlxXZ8DnnnzZcZRx/WX3jhhUYPAailbbFeRaCr3zKxtfddNoyREOjDyCOzaJeAK7jtGd++EfgIdFX8XnTRRebAgQOTutU24DrDXL/OmTMn+tWnVRXCvhXobvV80tnjbiXzggULzJo1a1LDLyvQXUk/depUc8sttyRWj2cJ9Dq30a/ysIVPbnVNGwK9jXn4zpfrhk0AgT7s/DI7CECgJIGy1ecaropApwq9ZMK4DQIQgAAEShFAoJfCxk0QgMBACCDQ20tkEYFufybSPbap0k1y222u8E16Xde68tr33GqNK8Fsq8aTKEl2S2KrgtpnS3b9fHnNNdeYRx55JBW6ZLiEuvrNq1B3RX9chruV5PE52wcOkrbDd7eGV6yKw211yeMiAt1dA0ngVAUe/9k9a3v1qgK9rir89r7z+jcSAr1/OSPi8RPwFcpJkfoIdN2n/zPp7OnNmzdnTlgievHixdHZ1GkV6m0JdLfyW3JcscWb/n7btm3RX8cr1N1rXYGuCnx9pTWJecl7bd2u39umqmlXlLv3Zwn0svI+KT6XSdqOA1VXdBsCvY15VOXA/cMggEAfRh6ZBQQgUDOBstXnCqOKQNf9VKHXnEy6gwAEIACBVAIIdBYHBCAQMgEEenvZdwW65LO2CE9qkr92y3b7eto25a5EVnVWUgW3K5P1epHzPvVzmd4nH3vssUzxLekt4eyzJbuqwG2/mueePXsSOagvbUkfl9j24qwHA9wHC+JyXdvYb9q0yZx00kkmLqetXNcY8e3JXY5JrxdZSUUEepF+da0ePNAc03JRp0BPW3NFY+b6yQQQ6KwICBQn0IZAt1Hp/04Sw5LgTz75ZPSV1tIEbRsCXXFKWOtXiXzJ8aTmnpGu98GVK1cmXudK7KIZUuW5+s2S7m0J9DplfBqHNgS6HubQ/4XUsh5MKJorrodAnAACnTUBAQhAIEagSvW5uqoq0KlCZ0lCAAIQgEBbBBDobZFmHAhAoIsEEOjtZSV+vrjPyKok1ofv+kA73tztyLMqjnWflcb6fdI56j6x6BqNKeGt9059aOvKb8Wgvn0kenw8K+n16/333z/p5fi57vZFd/5xGW7n655/bu9zxbu7pb3bn7vtuxvMOCrQfXNj10nebgBVBXpdDHznFeJ1CPQQs86cqxKosp21ZPjatWujEMpWJKvaWiJdYlz9uVu9Sxrr3G+3tSHQ3W3P8wTr8uXLo5inTZtmJJiTWhmBPnfu3KjiXBX56jur+Qr0pK3oi6wfd63o94qt7taGQK+y5uueL/0NmwACfdj5ZXYQgEAJAlWqzzVcVYGuPqhCL5E4boEABCAAgcIEEOiFkXEDBCAwIAII9PaS6Qp0VZ8nVaCrQtxWp6uqO+tMcHe7cXuWeNps3Aek06rZy5DQe6iq4O1W73X0rYepJcCtSJeQlwRIEvPu+e5uxbitJE+Kx60kd7dp99nq3pXHVaqvVRW/bt26CHmSrPeV1G7FfNKW80k5rSLQ3YcMkh5OKLOGuOdQAgh0VgUEihOoIhObqEiOy+b49ulVBboV3iKVtrOMpLndPl0SP207efWhLdz1EICaZH9SpbgvJ/eBhKzK93iWswR6VV7uWFXWiu/KbEOgK0929wNt537cccf5hsd1EChEAIFeCBcXj5PAd77zHfODH/zA/PCHP4x+1Q9+NAjUTeDoo4+e9GHOs88+a/RVpL385S83xx9//OiWMn385m/+pnnjG9846uMXv/iF+f73v18kDK6FgDeB17/+9UZfr3vd66L/dB5zzDHe93IhBCDQbwII9H7nj+ghAIFqBBDo1fgVubvIGeg+/bpnUftc717jVl4XvTd+vbsduSS3+q6juXI4rQrdZWoFsit50+6z4t09N95nO3xXPvsK6yQW7sMPSefS+wr0OPu0Bw3cGKoIdPchg7Qq/TpyH3ofCPTQVwDzL0OgSlWxuxV22Qr0pJhd4azz0FetWjW6TP//0lhqRSSz7cCVzUkC3RXORXnGY7X3+wp0Xe+eq+7LNEug60EAPRCgllUl7zNXdxzNKa8y3qfP+DVNC3SXh7bHv+uuu8qEyT0Q8CKAQPfCxEVtE1AFr206b+wLX/hCtF0aDQJNE9CHHvrPmyS4mqT1L3/5y0LDHnbYYea3f/u3R/fs27cv9Wy7rI5VcaEn29V+8pOfGPVTNJZCgXMxBP6PwFlnnWX05bbDDz8cPhCAwAAJINAHmFSmBAEIeBNAoHujqnxhnQLdFZlp1ezxgLXdut1yPUnaVpmgK/OrVGa7Mfjw0gfUkuFqVoa7bNJisQLbPRPeziFrO3w3pirV9i6v+BntmouvQNe17vb87gMBafmsItDde9MeTqiyjrj31wQQ6KwECBQnUETuxnt3K3nztjovEpkrsVWooSpht5UVuXE5niTQNdbmzZuj4bSNuo8kVgW63Xpe56XHK9aLMJbgveiii0b9+VRIZwl0zcOtui+79bpbHS8u69evL5JS72ubFuhZD2d4B8mFEPAkgED3BMVl7RLYuXNntA22tlDZvn17u4MzGgQgAAEImJkzZ0ZnIenXN73pTUa7M9AgAIHhEUCgDy+nzAgCEPAngED3Z1X1Sh8h7DuGKzJ9zzR3K7NdcWzH1Ie9+nrppZcSz1zPis3dSt2NR7vmffe73zXaXl1yt8j56L6yOi6+rVDWgwWS6UlNx4Vdfvnl0UsSD9qCPi7ik+5zhb29N2ub/aQ+4g8/JMVYRKCLsar17Tb6eeuhrEB3mekhd8VdJJ++a5vrEOisAQiUIeCe912kotut5NW4SaJXwnrXrl1mzpw5ZsGCBd7hxfuOi253i/W0bdOTBnMr5ufPnz86v91e61a3F6lOdhkmVY0XEej2PVIiXi3pAYL43PIEujtv5UFV7kWbu1OBb2V80TF0fZMCXfnV2tGvavHjAcrEyz0QyCKAQGd9dJKABLqqzp966qlD4vuN3/gN8+pXv9ocddRRnYydoCAAAQj0icDBgwej3Q3sfz7jsf/pn/5pdDYhAr1PWSVWCPgTQKD7s+JKCEBgeAQQ6O3ltC6B7orwLEmcNLM08e6KYQnh22+/3VuOumeKa0x3e/gqFctuZbX60VdSc6/T2BLhqrTPqxC3klqV1JqDPZO8iIDW2fO63rdpHAkCexxfWhV3EYGusV25nZe/MgJd6+PCCy8cxZ2VD18WXJdOgAp0VgcEihNQ9fQll1wyutFXKrpSNkk2u1JZBRYSsL7tvvvuG1U4J4lut0rcRzBrXEl5yXb7+VVSxbwbsx6wWrlypVfIedvKFxXoGrSIsM4T6PEHEoruFuDmQ7m+5ZZbvCrzveDFLmpKoCtHOgrAnlffZBV9mXlzzzAJINCHmdfez+qf/umfzDe+8Y1J89D5vCeffDJn8/Y+u0wAAhDoIgH9R/R73/tetPOH23Qe+hVXXIFA72LSiAkCNRBAoNcAkS4gAIHeEkCgt5e6ugS6e352UZHpVj/HBbMrVvWBuySeT4WxK7Dj25+746kvyWZdk9fild5J25zbPlx5rJitCM/bYtzOVw/KSmg/8sgj0fFh6i+rKTbdayu+NR/NK4+VHnxQ1bvuVzvppJOM1kRSKyrQ1Yebv6yt3IsKdHfdahzf+eblmNfTCSDQWR0QKEfAlbWqQtf23Flbl7tCVSMmVSTHtyL3rRSPi86kvuPSf+nSpZEcT2vxPtMksFvZ7rN1ujuee3Z5fJv0MgI9PsesePIEuuJ0Y9Cf9XCA/s+S1+K59s1jXr9przch0LX9vCr6tSbVlP+1a9dG1f00CDRJAIHeJF36LkVAVedXX331pHtPPfVUo6fVaBCAAAQg0CwBVaM/+OCDRh9y2aYP1uy2js2OTu8QgEDbBBDobRNnPAhAoEsEEOjtZaMOgR6vYC563nh8u2+3WjwuhlXJLNmq/wcnyWG9f2pO+tW2pOptV9jqOv2fWueYJm19rvjsh+O2SjuvktytgFef9v/w7tySsmzzobn5jmX7cR8M0N+pD32Ar1jjDwiI66ZNm4weArAtT0KXEeiat9jmbeXu5iOJkd3KX3nVwwSWjWJX3HpgwuchiPa+s4Y3EgJ9eDllRu0QkKyV9LXneEueS7AuWrRokkjXdfp3XFLVNlXySkYmCXe3olvXa/twyV71m9TUr97LrOjMkvluBbzte8WKFZOkqP6vpkIPvY/YPnVtkgSuesa3e7/mp2pn28oIdN3r3pdVae8j0NWfK/n1Z/Vp8+Hmz3JTPrQNv21nnHHGpN0KmliddQh05frJJ5+MYlde3NxLnmtt66ELGgSaJoBAb5ow/RcmoCfkHn300dF9ejLZ/QGqcIfcAAEIQAAChQj89Kc/NZ/73OfMr371q9F9+kHsDW94Q6F+uBgCEOg+AQR693NEhBCAQHMEEOjNsY33XIdAd8WtxLaq0Ys2t2I8XqUtYarXrYS1fWurcrdpi3T3YVNVbl922WWJVWASsHpNFd5uk+zWFvRuc2W8/l5zVDx51d1xSR+vhE9iFK9y1zV5VetuP2msdI0r5eNj58lzXV9GoOs+d42lbeUeZ+W7fvS5lNZbXi58++O6dAIIdFYHBMoTkGyUYLUS3e1JItuVkPa1LHlur4lXPuvvJWvj1b+S8+7xgOpbojurStjdyt2NV/2nHTWYtn25K5fLVlm7FeyqeBY3tbICXXNQLJZ9Wuy+Al2xpDHTa2l51mtFt30vuxJdga4+9BBGvCWtKZ/xND99PknluQ8trqmDAAK9Dor0URuBX/ziF+av//qvR/3pH8V3vOMdtfVPRxCAAAQg4EfgW9/61qSjNN75zneaM8880+9mroIABHpDAIHem1QRKAQg0AABBHoDUFO6rEOgq8LYbgF+zTXXmCVLlhSegCuOk0SzxLitmI6L9KTBVHUtKZtUUe5eL/mvD4tt/FmBKy5td+uzLav6UVWe3bpdf87awtwdV/zcOeZVrcdjthXzGj+PlR4WECefOZUV6IrPXSNJW/wXEeiKWQ9PKOb4QxSFFx43eBNAoHuj4kIIJBKQqNW/y5s3b84kpM/cVcGr9wyfJjmvaua8ftWXKoT/7M/+LKqMztpG3o4b3547LR7tTqt4VQUfb+4Z4VXO+E4T5WUFuuIUO1vNLh4qHrRi3s6jiEC3fSqmnTt35qZPVed6f4yPmXtjyQuaEOjaEWDx4sVUnZfMCbeVJ4BAL8+OOxsg8P3vf99oUdr2+7//++Ytb3lLAyPRJQQgAAEI5BHQ07a2Cv3kk0+OnlalQQACwyKAQB9WPpkNBCBQjAACvRivKldLTKtyW01iMk84J43lVmhXEZp1kDuWAAAgAElEQVS+/ei6xx57LJLD+lXC2MpdjV8mBnGw24SrP/UrFrYiXX0WZaN+XDHvy1f3uFuUl5mPzZP6suenq09bqW0ldJE5+eYnaY2460yvx+cUn3PamtZDDFSbV/mOL38vAr08O+6EgEtA/8eRuNU22GrPPPOMmTlzZiS0VRmeJKF9CKpfVZpbcasxbDW6fpXkLlsdbPvVGDZexSTxq3izBLCNS9cnVcf7zE3XpPUjQa+Y1MSxqIx2q/OT7i/73peWZ8WpPEs6t93+53/+xzz99NOjYZP+f+HyzIqvSi7bnjfjDZMAAn2Yee3trPTE81133TWKX0+r6U2FBgEIQAAC7RP413/919E2U8cee6xZvXp1+0EwIgQg0CgBBHqjeOkcAhDoOAEEescTRHgQgEBwBBDowaWcCUMAAhCAAAQ6SwCB3tnUhBnYbbfdZh544IHR5FesWGFe/vKXhwmDWUMAAhAYM4Gvf/3r5tFHHx1FoXOWjjjiiDFHxfAQgECdBBDoddKkLwhAoG8EEOh9yxjxQgACQyeAQB96hpkfBCAAAQhAoD8EEOj9yVUQkd5yyy3moYceiuZ6+OGHm/e85z1BzJtJQgACEOgigbhY09mKPudXdXEuxAQBCCQTQKCzMiAAgZAJINBDzj5zhwAEukgAgd7FrBATBCAAAQhAIEwCCPQw897ZWSPQO5saAoMABAIkgEAPMOlMOTgCCPTgUs6EIQABhwACneUAAQhAoFsEEOjdygfRQAACwyagnSfranPmzDGvfe1r6+qOfiDQCQII9E6kgSAsAQQ6awECEIBAdwgg0LuTCyKBQFMEEOhNkaVfCECgDwQQ6H3IEjFCAAIhEUCgh5Rt5goBCIybwN133210pG4d7brrrjNvfOMb6+iKPiDQGQII9M6kgkBEAIHOOoAABCDQHQII9O7kgkgg0BQBBHpTZOkXAhDoAwEEeh+yRIwQgEBIBBDoIWWbuUIAAuMmYAX6woULS4eizxTUEOilEXJjhwkg0DucnBBDQ6CHmHXmDAEIdJUAAr2rmSEuCNRHAIFeH0t6ggAE+kcAgd6/nBExBCAwbAII9GHnl9lBAAIQgAAE+kQAgd6nbAUQKwI9gCQzRQhAoDcEEOi9SRWBQqA0AQR6aXTcCAEIDIAAAn0ASWQKEIDAoAgg0AeVTiYDAQhAAAIQ6DUBBHqv0ze84BHow8spM4IABPpLAIHe39wROQR8CSDQfUlxHQQgMEQCCPQhZpU5QQACfSaAQO9z9ogdAhCAAAQgMCwCCPRh5bP3s0Gg9z6FTAACEBgQAQT6gJLJVCCQQgCBztKAAARCJoBADzn7zB0CEOgiAQR6F7NCTBCAAAQgAIEwCSDQw8x7Z2eNQO9saggMAhAIkAACPcCkM+XgCCDQg0s5E4YABBwCCHSWAwQgAIFuEUCgdysfRAMBCEAAAhAImQACPeTsd3DuCPQOJoWQIACBYAkg0INNPRMPiAACPaBkM1UIQOAQAgh0FgUEIACBbhFAoHcrH0QDAQhAAAIQCJkAAj3k7Hdw7kUF+g9/+EPzute9zhw4cMA89dRTh8zomGOOMfoq0vbt22f0pVbmfp+xFPfzzz8ffT377LPRHNRe+9rXmqlTp/p0kXtNXWPYfsrEl8fSfT13QikX+DCz6+Pxxx+f1Mu8efNqZe4zB5dn0vVl1py7/svc7xO3y86Hudune2/R+Fxeypdt8Vz6zCHpmvhc9u7dO7psxowZh9ySt6Z943D7KcrTZ4z4v4kuO5/77TUI9CK0uBYC/SSAQO9n3ogaAhCohwACvR6O9AIBCECgLgJDFOhvfvObzbve9a66ENEPBCAAAQhAAAItEfj4xz9uDh48GI329re/3axYsaKlkdsf5mUvvfTSS+0Py4hFCBQV6BdeeKFX95LSklQnnniiOeWUUzIl9caNG82mTZuifpctW2YmJia8xsi7SMLvvvvuM/pVciutSaYvXbo0irNoa2KMa6+9NopZ7bLLLjNFRFweS/f1onO112fFZHl885vfzOxec1Kei8ytbLwuz7w+FI/Wg9aCfcgi6R7NU/3WvWbtWOL3qU99ajS04jnvvPPywh+97n6fah4f/vCHve91ed14442JfXp3lnChu35+8pOfmCuuuGJ0lTue/cu8Ne0bi9tP0e8rnzE++9nPRv/e2Pae97zHnHrqqT63TroGgV4YGTdAoHcEEOi9SxkBQwACNRJAoNcIk64gAAEI1EBgKAL9mmuuMd/97ncjIq985SvNRRddVAMduoAABCAAAQhAoC0CP/rRj8wNN9wwGu4d73iHOeuss9oavvVxEOitIy8+YFMC3Y1EMv0v//IvU2VSXYLMjilZftttt5k8iRunpUrd973vfZnitI0x+irQ4wJRrNzq56TqdwlrMa9rF4Ck74AiAt29X7FJWiftqNC0QI/HLD5r1qzx5hR/0EVPXushEZ+GQPehNPka/ZuzatWqSQ/qaP1I1BdtCPSixLgeAv0jgEDvX86IGAIQqI8AAr0+lvQEAQhAoA4CQxHon/nMZ8zmzZtHSP7mb/7G+zOUOjjSBwQgAAEIQAAC1Qj893//t/nCF74w6uQDH/iAmT9/frVOO3w3Ar3DybGhVRHoaXJIW6RLMEpga8t029KqPusU6BJZ69atM9qG2jaJLFtRbKuKdZ1i1NcDDzwwKc68ytGmx2hLoItJmQrZpO2vVXkrgW6bdhJQ33H5LIku3rrero2yotH328vlKZGcVln+2GOPRetm+/bto64Vv6q344K/SYEuRldeeWUUg9jY3Qjy1qXLIy7QFb/m4XO8QppAz9rCXdxs/rU+3v3ud6emx10/Q6lA15rWQzvxnK1du9aLuQsLge77nc11EOgvAQR6f3NH5BCAQHUCCPTqDOkBAhCAQJ0EhiLQH3zwQXPrrbeO0Jx99tnmd3/3d+tERV8QgAAEIAABCDRI4Itf/OKkothPfvKT5qijjmpwxPF2jUAfL3+v0asI9KTtlt1BJZol4+xZ6WnbUNcp0F35d8QRR5j3v//9uduES1hqawgbp2SjfoBIE61Nj9GWQK9zu/xLLrlkJMR9RK+Eq+ZpJXoTW2rbtViUp2LT9ulaF2pJ67ZJge5W8kvAXn311RGnIluxW4EuWW3XtY5TULV/XksT6Fn3uTyKPBDhCvRp06ZFD7/EW13/PjS5hbtyJM52F4uPfexj0TRU9V/03DUEet4K5XUI9J8AAr3/OWQGEIBAeQII9PLsuBMCEIBAEwSGItB3795tVq9ePUL0ile8IvoMZMgfvDexHugTAhCAAAQgMA4CO3fuNHffffdo6FmzZpmrrrpqHKG0NiYCvTXU5QdqUqArKvcs5zSxVpcgc6tANbYqbrPOsY5Tc8VhWqxtjFFU+LrzyGOZ93qZleTKUwnbj3zkI17dWJaSjhKNvluMe3XuXFSGpzsnPVBx3XXXTRq2SYFuH0awLF2h7rumrUDXQxJ2pwVNQD88SqRnNQR6sRWmBy7iwtwK9aS1k9c7Aj2PEK9DoP8EEOj9zyEzgAAEyhNAoJdnx50QgAAEmiAwFIEuNrfffrv5j//4jxGmt7zlLebP//zPzWGHHdYEOvqEAAQgAAEIQKAGAk8//XT0Hv7cc8+Nejv//PPNySefXEPv3e0Cgd7d3Iwia1qgu6JRolQVtfFWl9TVtte2arhMdbXutdW+ijGpKrqNMcoIX8s0j2Xe62WWrJvjIlXSZcYqc09Znm6u4+K6KYHuPqBhzy13BW3aLg5xLq5A11b6dl2nbUnv3o9AL7bKtEWctopTs+vEPdLAZ0cGd0QEejH+XA2BPhJAoPcxa8QMAQjURQCBXhdJ+oEABCBQD4EhCfSf//znURX6j3/84xGcV73qVebMM880J5xwQj3A6AUCEIAABCAAgdoIfOMb3zBf/epXJ/V30kknmfgRtbUN2KGOEOgdSkZaKG0K9CYr0F3JqK3bJerj51b7pMOVYfHtl9sYQzG6ArPoGcp5gjzvdR9G8Wu0Vf8HP/jB0V/7VkmXGavMPWUFetZ9TQn0tNy7Fc1r1qzJXduuQJ+YmDBu3vO2FUeg+68yrf1Vq1YZ/eo+IOR+TxTZ0l4jI9D9+XMlBPpKAIHe18wRNwQgUAcBBHodFOkDAhCAQH0EhiTQX3zxRfP1r3/d3HnnnYcAes1rXmOOPfZYoy1hp0+fXh9AeoIABCAAAQhAoBABFbLu2bPHqPL8f//3fyfde+SRR5qLLrrIvP71ry/UZx8vRqD3IGtNC3SdLb59+/aIRFolZh1S1634fOtb3xqdfV6mZVVTtzGGYi4jMO1c81jmvV6GWTxmVaHrB7AyDzCUHT/rvrIC3Upr9R3fjaAJga43DlW9q8XXsFuZ7lPRHBfo6tOdT9ZDDmXWX6hnoCftGGDXovswTpEHYRDoTfwrQJ8Q6BYBBHq38kE0EIBAuwQQ6O3yZjQIQAACeQSGJtD37t0bHSf55S9/2aginQYBCEAAAhCAQD8I6EjbP/7jPzZveMMbzIwZM/oRdIUoEegV4LV1a1MCXTJQZzfrP61qWWdj1yF13XOiy2zfbnnHq6lvvPHGUSraGEODlRGYNsg8lnmvl1137ln36kPyXNuN66vIOfRlx8+6r4xAd2W2+nbXgf7chEB3hWv8rHJ3Xfpsk58k0H232i+z/kIV6O42/9ddd92kh0bc74m8qn93/SLQm/hXgD4h0C0CCPRu5YNoIACBdgnEBfof/uEfGn3RIAABCEBgPASuuuqqaFc1tbe//e1mxYoV4wmkhlFVgf7CCy9EPf30pz81X/ziF0efS9bQPV1AAAIQgAAEINAQgT/6oz8y+rJt2rRpDY3UnW4R6N3JRWokVQS6tiZOapKP9ixybaeuM5h1nnNaq0PqlpGkafG45yu4UqyNMRRTGYFp55LH0n1d+St6BpSEuLaqTmpuNa77umS6HqDQWJK/+n1aH018yxTNm35wXLdundGW/WpJ547XLdDTtgJ3eSSdtZ23huMPk7gPgdgz1uN9lFl/IQp0d85pZ9Nbwa7vAf1b4tMQ6D6UuAYC/SaAQO93/ogeAhCoRiAu0JcsWWJOO+20ap1yNwQgAAEIlCbw//7f/zPPP/98dH/fBXoSBP3f+9vf/nb0Gc8PfvAD86tf/ao0K26EAAQgAAEIQKAeAhLkckXaql1nns+dO7eejnvUCwK9B8mqItB9pqfKS4lTbUmd1vKkr884RSVpVp9pW3e3MYbiKiMw7XzyWLqv+3CNXxPfyjz+uh6c0BgPPvhgZvcS6Hqw4owzzmh8q3ffvOmHKUlRbdXvPgCiOcer6OsW6O7DB2k7KLgVzWnC1kJPqkDXaxL1krr64VhSV1u5xx9mKLP+QhTo7gMNad8X7gMLPlvvK0cI9DL/MnEPBPpFAIHer3wRLQQgUC8BBHq9POkNAhCAQFUCQxfoLp+XXnopEum//OUvq2LjfghAAAIQgAAEShKQPA9hi/Y8PAj0PEIdeL2KQE+rQLei7qmnnhrNUAJSAilpO+886euDyVeS+vTlbsvsnhXd1Bhx+VZGYNp55bF0X5c4LVoJrqpl3y3ZJVUfe+yx6IcTCWl3Pdh4JXG1Lk488USf1JS6xuVZpAOx0VbqSfOtW6C7D21knZftVjSvWbMm9eGDNIGu+bsiXtw1R7eVWX+hCXR3S32tE+UsqblHAejfS32v5zUEeh4hXodA/wkg0PufQ2YAAQiUJ4BAL8+OOyEAAQg0QSAkgd4EP/qEAAQgAAEIQAACZQgg0MtQa/meKgI9fi50PHRJJlXzbtq0KXpJsvTSSy89REjmSV8fJK70i58f7XO/e427hbs7xzbGUBxlBKaNP49l3utFWRW9XqJVAlcV13aLMPXhPqhQtM+864sKdG0xr+p4VXlrzSa1OgW6HjD42Mc+Fg2jnRre//73p07JzV9WRXOWQI+vsfj3S5n1F5pA179rqi5XS9sK3ybR5Zn1cIS9HoGe9x3N6xDoPwEEev9zyAwgAIHyBBDo5dlxJwQgAIEmCCDQm6BKnxCAAAQgAAEIQCCbAAK9ByukSYFup+/KpiRBWIfUraMPxetWlurPrkBvYwyN6Qq3omLZ3TI6aSvwuuZQdWmLs+Zpq9LzxHGV8Vyekp02z26f9iz4rF0V3OvrFOjuVuB5uwLooQN7Nrsq47U+klqeQFdltKre1Z/GVD/2YQEEev5qc3epUB6OOOKI1JvE2h4JoCMt7BpMuwGBns+fKyDQdwII9L5nkPghAIEqBBDoVehxLwQgAIH6CSDQ62dKjxCAAAQgAAEIQCCPAAI9j1AHXm9DoGdJaSGoQ+q621JnicU85G4/8S2X2xhD8VXZKj6vSr4O1nkMfV93t7fWPXk7Gvj2G7+uCs+0MesS6PreWLVqVfTgRpmW9oBFnkCPf9+5YheBnp0JN/dFc6aHFK677rrM2xDoRalyPQT6RwCB3r+cETEEIFAfAQR6fSzpCQIQgEAdBBDodVCkDwhAAAIQgAAEIFCMAAK9GK+xXN2GQNfE3G3R49sY1yF14zLWZ6vkJOBuNXB8a+Y2xlBMrsBMqiLPWigu5/jZ6rqvDtZ1LlT37O+keOsYq8sC3d2dQQ9s+FTAax0++OCDERptM3/eeecdgslHoOsml7+V8Qj07FV3ww03mO3bt4/4q4I/r0m660sta+t9vY5Az6PJ6xDoPwEEev9zyAwgAIHyBBDo5dlxJwQgAIEmCCDQm6BKnxCAAAQgAAEIQCCbAAK9BytkHAI9Xmlcl9R1xdaJJ55odLZzkeaeRa37VCkaPwO77jGSRL8rVYtU0+tc8dtuu2005aSK7rpY20FUOS2ZKzmobayTZG5WDkIX6O5W4L7b9Yu57tP261qfa9asOWSd+gp0t5rarjUEevqKdR+i0Xq//vrrvf6JKXJGPALdCykXQaDXBBDovU4fwUMAAhUJINArAuR2CEAAAjUTQKDXDJTuIAABCEAAAhCAgAcBBLoHpHFf0oZAd7c+T5JOdUnd+NbKeZWeLntJyXXr1o3Ol047q7iNMeIiXw8C6IGAvObK2LQzxetibWOJb8/vK4F1f10V/XlculqB7q6l1772teYjH/lI3lRGr7s7JSStc1+Brg4/+9nPGj20oaZdF/T9aqulfbfVLyKI3Un+5Cc/MVdccUX0V9OmTYu+B+OtrjXr9lN2twO3D5/zzN25uN+fWTtkINC9vw24EAK9JYBA723qCBwCEKiBAAK9Boh0AQEIQKBGAgj0GmHSFQQgAAEIQAACEPAkgED3BDXOy5oW6JLBkmL2jOck6VSXIBNHVwbqzxMTE+aMM844pELXZa4YVbmtX9UkMyXY4tXn9h433qbGcKWv4pBET9veW2w/97nPGVWg25YmCOtkbcdymSvWSy+91KiaOavFH1hIE/51fG90VaDnSfCsubsPWWhdKN9uKyLQ4xXteshFDzeoIdAnZ8FXgiflzt1ZIutoBgR6Hd/19AGBbhNAoHc7P0QHAQg0SwCB3ixfeocABCBQlAACvSgxrocABCAAAQhAAALVCSDQqzNsvIcqAl1y2m2Sps8++2y0tbSaKlmtlNaf08S0K3UlA0844QSveb/qVa8yp5566iHXumJSL+qMYlVwq1/JQdskCRWjvmzTtZLVeQK4yhiKQRWoaYJesbhS08amuWoe7hwUu7ZQtw8o6NosOVeWdRyyxrBNY0tSP/XUU6O/s7Eef/zxk+ap9aDzoyUTbcyaj6qvfc6S9loYsYuaFuhl1qxbue+zHpLmnSVziwh0+736qU996pBh2hToGjzv2IEyrO2k3LWv9em73uzZ9O5OGkkPLeStTXfHBY2tfwOSGgI9jySvQ6D/BBDo/c8hM4AABMoTQKCXZ8edEIAABJoggEBvgip9QgACEIAABCAAgWwCCPQerJAqAr3I9FRhrPOxk6RxvKLbt98siRWvRPfpU/1JnmeJbbcfVXxrHPvAgM8YWRzi90s2S9S7YjpvjCx5rnvLso6PGxedEsISsHbr77w47et6qELrIu+BBd/+kq5rWqAXic2uWbca+ZRTTil8drzGdPuI7+xQVKCrP5eTnVPXBHoZ1vaesmvffk/dcMMN0cMfakWOh3BjdvtIO5oBgV4ky1wLgX4SQKD3M29EDQEI1EMAgV4PR3qBAAQgUBcBBHpdJOkHAhCAAAQgAAEI+BNAoPuzGtuVTQl0iVFVWarqW1XTWdWeZcVWXhWoKj4lGVU5arekjoNW9a/iU0Vq2hbpWcmROFYFuGR6mugWC3GQ5PStenXHVN+aR1r/dg7aESCv/7Ks4wzSxKoEuuIV86wHC/QggeXe9OLvokB3q8fLnsftVrHroY/rrrtuhLKMQNf3yNVXXz0pbwj0X+/ooH8flDO1sjsG6F63ij3t2AIEetP/ItA/BMZPAIE+/hwQAQQgMD4CCPT22ev/sS972cvMnDlzzMqVKwsFsGHDBrNr167onjVr1mTe+8QTT5jNmzebnTt3Gv3ebdOmTTMLFiyIvnTEmv6c1vSzr/qp0lasWGGOO+64SV1YDj79zp0718ycOdPo1/nz5+fe4nKaMWOGufjii3PvsRe49ybFndbR1q1bowfkbStyr/Kjz4JsK7M2dO/1119vfvSjH2XG0FQ+vQFzYS4BBHouIi6AAAQgAAEIQAACtRNAoNeOtP4Oiwr0+iNop0fJwbhElwiru/JZVeOqSreV2GUrVZOoSJjGJbqEeZ40b4fwoaO4zLW1/6tf/eroojIPKoxrDowLgbYJINDbJs54EGifAAK9feaMCAEIdIcAAr39XJx99tmjQe+5555CAfjcq5yuX7/eSOj6NMlz9XvOOeckXn7nnXcafVVpkv2S9W5z51KkbwlxPQyfFq/6kpzXgwO2nX/++dEcfZp7b1LcaX3Ex9SDCZdcconPkGbHjh1m1apVk669+eabjebq2/bu3Ws0T7clxd9UPn3j5Lp8Agj0fEZcAQEIQAACEIAABOomgECvm2gD/YUi0BtAl9qlu7W2BP2HP/zhNodnLAhAoMcEEOg9Th6hQ8CTAALdExSXQQACgySAQG8/rT4SPC2qvHuVT4lYt+JcInfx4sWTqsyffPLJaFc1/WqbpHRSpbYrXCV0i0hd27fEbrwC3Z1LXlW55uXGqn4l5NOq8OMyWw8JSEhnVdrbWFXFbSvufQW6K6+1G5keti8yZpJALyL9FXuSGM8T6HXms/3vpOGOiEAfbm6ZGQQgAAEIQAAC3SWAQO9ubkaRIdDrT5J+eNUP0HYLc23/rEp0GgQgAIE8Agj0PEK8DoH+E0Cg9z+HzAACEChPAIFenl3ZO/MkeFa/effGZbd+Do6La7d/ValLGOtnZjUJdIl0t7l9quo7q/K7CJO8ucT70lpVxb5bDZ8WT1ygqy89RGCPgcqK052vr0B3pbsYageANJ5JY7sCXdvU62EByW1Jf98m4S6Rv2jRIrNt27botjyBXmc+fePkunwCCPR8RlwBAQhAAAIQgAAE6iaAQK+baAP9IdAbgGpMdA74bbfdNupc25ZLpNvt1ru89XozROgVAhDwIYBA96HENRDoNwEEer/zR/QQgEA1Agj0avzK3F1UHLtj5N1rJaru8ZW/qkS3wleyXTLYbV0R6DYmSXQrltMksxXotrLdbufuw6SoQNf3kLjrV8lr7QCwfPny6KGEJJ5Ja8YV6OrLzk+5yHoAwvbl3u8KfAR6me/Q8d+DQB9/DogAAhCAAAQgAIHwCCDQe5BzBHpzSYpLdHekZcuWmYmJieYG72nP1157bS1nun/rW98yn/zkJ3tKgbBDJoBADzn7zD0UAgj0UDLNPCEAgSQCCPT214WV4Ko0tuLaNwrJUbuVedL56XmCPW0cSWPFIyEdF7ZdE+iagxXU+n0SB1eg6xxyeza45ifmWVu5FxXo7gMIdtv1DRs2mI0bN0a4fSS4K8AlvRWjqsn1GcXKlStzl4etgFcOFYM9Tx2Bnouukxcg0DuZFoKCAAQgAAEIQGDgBBDoPUgwAr3ZJD3++OPmq1/9qtGvdkv3I444wrzrXe+KKtJpkwlIoItV1XbUUUch0KtC5P6xEECgjwU7g0KgVQII9FZxMxgEINAxAgj09hNiJbeqo9euXVsoAHdr8iRx7Fag+4hbn8G7KNBdDknzdAW6GBeZQ1GB7j7UoHsl53UGvcS9ms6gt79P4x0X6HpIwp7Z7m5Zn3S/vofttvrKv8a3D2Yg0H1WePeuQaB3LydEBAEIQAACEIDA8Akg0HuQYwR6D5IUUIibN2+ubbb64IAGgb4RQKD3LWPEC4HiBBDoxZlxBwQgMBwCCPT2c9mkQJcwtedfL1iwINrGvWorIp+LjFW2Wl5juA8K5FWg24cUfB8uKCLQs0S5FesS2laGp/GJC/SZM2eOqub1MIDOb09rbgW8xtGfrXRHoBdZkd25FoHenVwQCQQgAAEIQAAC4RBAoPcg1wj0HiSJECEAgWAIINCDSTUTDZgAAj3g5DN1CEAgOrf50ksvHZFYsmSJOe200yDTIIEmBborYjUFbce+YsUKI5letnVNoGtrc3dLdnteuDu/eAW6XnPZZD1cUESg263T1X9cVrtiWzJ96dKlqSmIC3Qbnx6GyKtgt6LeHgmQF39T+Sy7vrjvUAIIdFYFBCAAAQhAAAIQaJ8AAr195oVHRKAXRsYNEIAABBojgEBvDC0dQ6AzBBDonUkFgUAAAmMggEBvH3qTAl2zcaWunZ3O/lYVs8Tsa17zmkPOOc+i4ApXSeAsEZzUj8bWV7yVqUDXetX53qr8VtPW5Xb7crf/JIEeZ2PPK4/HlSeg7fWKRX3oV80vLvLdrdX1IIPyktaSBLor4O3W8PH73Qp4K+nz4q+aT4n6rDPk2/+OGt6ICPTh5ZQZQQACEIAABCDQfQII9O7nyCDQe5AkQoQABIIhgCpT2JEAACAASURBVEAPJtVMNGACCPSAk8/UIQABKtDHsAaaFuiakrY1v+OOO8yBAwdSZyiZrnPYFy1alCnUXeFaBlea5PYR6JLQOg9cv27dujX60u/VJK111neSzE0T6LpXFfnikra1ep6AtgzE2ErzNBnvPsyQdSZ9kkDXOMuXL49iTatg37Bhg9m4cWMUkpXsefFXzWfStvBl1gX3pBNAoLM6IAABCEAAAhCAQPsEEOjtMy88IgK9MDJugAAEINAYAQR6Y2jpGAKdIYBA70wqCAQCEBgDASrQ24fehkDXrKx0lpzduXOn0dbnaU0yXWJZldLxVlW4+gj0ollQFbQq0ZMq29VXmkDXa25lt6ryda3b8gS0vdY9Uz2tQtwV41lbsacJdCvg07act4Ld7Tsv/qr5RKAXXa3Fr0egF2fGHRCAAAQgAAEIQKAqAQR6VYIt3I9AbwEyQ0AAAhDwJIBA9wTFZRDoMQEEeo+TR+gQgEBlAgj0yggLd9CWQE8KTKJWIj1JqqsiW3I0LtFd4SpRW3QL95kzZ+Zu4e4DcerUqaNt6PNiyBLoGsu+rt/HhXCegNY9vmJc11rRnlbxHu/Pjcfdol3V7u4DA6rGX7t2bYRO89HDAGp58VfNp9YHW7j7rNjy1yDQy7PjTghAAAIQgAAEIFCWAAK9LLkW70OgtwiboSAAAQjkEECgs0QgMHwCCPTh55gZQgAC6QQQ6O2vjioCXVt5a0tzNW0hXrVJBGsbdFudnlTp7ArXtGryMnG4W7hLGqc1vWa3ovetfs4T6JqvxLZafCv4PAGte9yt2SWuVRGf1rZt2zY6sz1tK/a0CnT1aQV8fJt4G0P8/PW8+JvKZ5k1wD3JBBDorAwIQAACEIAABCDQPgEEevvMC4+IQC+MjBsgAAEINEYAgd4YWjqGQGcIINA7kwoCgQAExkAAgd4+dCuO4+LTJxKfc8N9+nGvcc8F19/Hz+puSrj6zsWttM4699ydU55A17Vp88oT0OKlBwnKNFVvi2+8ZQl0e9a6u17cGOIPNeTF31Q+y/DgnmQCCHRWBgQgAAEIQAACEGifAAK9feaFR0SgF0bGDRCAAAQaI4BAbwwtHUOgMwQQ6J1JBYFAAAJjIIBAbx+6K47Tzs5Oisrdzluv11GBbsdRZbcqpdXilc5NCVdfga6Y3Ph8quB9BLqdq62+tw8O5AloK7TLrpz4AwrqJ0ugu9Xy9l73oYL41u558TeVz7I8uO9QAgh0VgUEIAABCEAAAhBonwACvX3mhUdEoBdGxg0QgAAEGiOAQG8MLR1DoDMEEOidSQWBQAACYyCAQG8fut2SWyOnbemdFJUrPrVluLZejzdJ9l27dhmdVV6kZUnVpoRrEYEuiXzRRReNtnJPktDufH0Fuiuu7fb1eQLazV9cXqcxv++++0b5Um4uueSSSZdmCXRdaOczMTFhVq5cOdpCfv78+aNz0G2HefE3lc8i641rswkg0FkhEIAABCAAAQhAoH0CCPT2mRceEYFeGBk3QAACEGiMAAK9MbR0DIHOEECgdyYVBAIBCIyBAAK9feju+dlJZ44nRaQ8SbbbamkrUt1rly9fPhLMvmLX3t/1CnTF6VZ+p22FbufjK9B1vZsPyXGxlmRWi5+57lZ+J8nrtNXkbpM/bdo0o/zoV9vyBLoV8LpHsdlcJz2AgUBv/3u67hER6HUTpT8IQAACEIAABCCQTwCBns9o7Fcg0MeeAgKAAAQgMCKAQGcxQGD4BBDow88xM4QABNIJINDbXx2uLNXo8S3TkyJyJa9eTxLkGzZsMBs3boxul2CW/HUlbdpM41vDZ20J7rN9ui/RIhXotk8J4yeffDL6Y1YsRQR6XG6rQtxyjAt090GDIrsHKF43h/F78wS6G6Pi27x5s5k6daq56667DsGNQPddgd29DoHe3dwQGQQgAAEIQAACwyWAQO9BbhHoPUgSIUIAAsEQQKAHk2omGjABBHrAyWfqEIBAVG176aWXjkgsWbLEnHbaaZBpmIArYjWUZLK+ZsyYMWlkyW19RiDBaltS9blecyWr/qy+zj333Mzt3FXVLeGqe9WSthdvasvvMgI9LvvTtnIvItA1b3eLdTcBrkB3zyJPk9dZy8aNPV5BnyfQ1W/8IYqkXOk6BHrD37wtdI9AbwEyQ0AAAhCAAAQgAIEYAQR6D5YEAr0HSSJECEAgGAII9GBSzUQDJoBADzj5TB0CEECgj2kNSFhL8tpqahuGxKqtGn/mmWdGW7bb19OkqX1dklb9HjhwYDQz9ad+teW4bTt37jS61opz/b1eX7Vq1SFV666QrYJLst5tZQS67nfjSdvKvahAV7/2HjdGV6C74+blIY2TW0Hvyn8fgR7fuSDt4YEiAr1sPotsX192jJDvQ6CHnH3mDgEIQAACEIDAuAgg0MdFvsC4CPQCsLgUAhCAQMMEEOgNA6Z7CHSAAAK9A0kgBAhAYGwEqEAfG/poYMnOL37xi5OEd1JEqibXVu+LFy/ODVg5veOOO6Kqalekp92ovrUd+tKlSxMv6ZpAj58Hn7SVexmB7laYWxCuQBd/ewZ9mrzOS457jrsr4X0Euvq2MShn2mo/qSHQ87LQ/dcR6N3PERFCAAIQgAAEIDA8Agj0HuQUgd6DJBEiBCAQDAEEejCpZqIBE0CgB5x8pg4BCFCB3oE1ICEsgaqveEX6ggULospw/Vqmbd26NeozXm1uq9IXLVoUVadnNcWlivWqTaLbbRK9tsVfyxtL89m2bVt0mebiVrPr7/TwgGS3RHPagwFJY1he9jXdqz7Ul/pMGy8vXvu6cm0r8d243f7tmFnxzZ07N/VhCjdfSX3Vkc+iXH35cN2vCSDQWQkQgAAEIAABCECgfQII9PaZFx4RgV4YGTdAAAIQaIwAAr0xtHQMgc4QQKB3JhUEAgEIjIEAFehjgM6QEIAABDIIINBZHhCAAAQgAAEIQKB9Agj09pkXHhGBXhgZN0AAAhBojAACvTG0dAyBzhBAoHcmFQQCAQiMgQACfQzQGRICEIAAAp01AAEIQAACEIAABDpFAIHeqXQkB4NA70GSCBECEAiGAAI9mFQz0YAJINADTj5ThwAE2MKdNQABCECgYwSoQO9YQggHAhCAAAQgAIEgCCDQe5BmBHoPkkSIEIBAMAQQ6MGkmokGTACBHnDymToEIIBAZw1AAAIQ6BgBBHrHEkI4EIAABCAAAQgEQQCB3oM0I9B7kCRChAAEgiGAQA8m1Uw0YAII9ICTz9QhAAEEOmsAAhCAQMcIINA7lhDCgQAEIAABCEAgCAII9B6k2RXohx12mHnrW9/ag6gJEQIQgMAwCezZs8fs3r17NLl169aZadOmDXOyzAoCgRJAoAeaeKYNAQhEBDgDnYUAAQhAoFsEEOjdygfRQAACEIAABCAQBgEEeg/y7Ar0HoRLiBCAAASCIoBADyrdTDYQAgj0QBLNNCEAgUQCCHQWBgQgAIFuEUCgdysfRAMBCEAAAhCAQBgEEOg9yDMCvQdJIkQIQCBYAgj0YFPPxAdMAIE+4OQyNQhAIJcAAj0XERdAAAIQaJUAAr1V3AwGAQhAAAIQgAAEIgII9B4sBAR6D5JEiBCAQLAEEOjBpp6JD5gAAn3AyWVqEIBALgEEei4iLoAABCDQKgEEequ4GQwCEIAABCAAAQgg0PuyBlyBPnXqVPOxj32sL6ETJwQgAIHBEbj33nvNv//7v4/mhUAfXIqZEAQMAp1FAAEIhEwAgR5y9pk7BCDQRQII9C5mhZggAAEIQAACEBg6ASrQe5BhV6BPmzbNSNbQIAABCEBgPAQ2bdpkNm7ciEAfD35GhUArBBDorWBmEAhAoKMEEOgdTQxhQQACwRJAoAebeiYOAQhAAAIQgMAYCSDQxwjfd2gEui8proMABCDQPAEEevOMGQEC4yaAQB93BhgfAhAYJwEE+jjpMzYEIACBQwkg0FkVEIAABCAAAQhAoH0CCPT2mRceEYFeGBk3QAACEGiMAAK9MbR0DIHOEECgdyYVBAIBCIyBQFygn3baaWbJkiVjiIQhIQABCEBABBDorAMIQAACEIAABCDQPgEEevvMC4+IQC+MjBsgAAEINEYAgd4YWjqGQGcIINA7kwoCgQAExkTg0ksvNRLpavPmzTPnnHPOmCJhWAhAAAJhE/jxj39s/uEf/mEEYdmyZWZiYiJsKMweAhCAAAQgAAEItEAAgd4C5KpDINCrEuR+CEAAAvURQKDXx5KeINBVAgj0rmaGuCAAgbYIXH/99ebb3/52NNxRRx1lPvjBD7Y1NONAAAIQgIBD4NFHHzWf+9znRn/zvve9z5x44okwggAEIAABCEAAAhBomAACvWHAdXSPQK+DIn1AAAIQqIcAAr0ejvQCgS4TQKB3OTvEBgEItEHg7rvvNvfee+9oqPe+971m5syZbQzNGBCAAAQg4BD4yle+Yh544IHR33z84x83r3rVq2AEAQhAAAIQgAAEINAwAQR6w4Dr6B6BXgdF+oAABCBQDwEEej0c6QUCXSaAQO9ydogNAhBog8B//dd/mZtvvnk01Ny5c81f/dVftTE0Y0AAAhCAwP8ReOKJJ8w///M/j3i88pWvNJ/4xCfgAwEIQAACEIAABCDQAgEEeguQqw6BQK9KkPshAAEI1EcAgV4fS3qCQFcJINC7mhniggAE2iSgKsddu3aNhvyDP/gD83u/93tthsBYEIAABIIl8Pzzz5tbb73V7N27d8Rg+fLl5vTTTw+WCROHAAQgAAEIQAACbRJAoLdJu+RYCPSS4LgNAhCAQAMEEOgNQKVLCHSMAAK9YwkhHAhAYCwEvvOd75jrrrtu0ti/8zu/Y84888zoXHQaBCAAAQg0Q2Dnzp3my1/+snnuuedGA5xwwgnm0ksvbWZAeoUABCAAAQhAAAIQOIQAAr0HiwKB3oMkESIEIBAMAQR6MKlmogETQKAHnHymDgEIjAi88MIL5l/+5V/Mli1bJlF5xSteYY477jgza9Ysc+yxx5ojjjgCahCAAAQgUJHAvn37zJ49e8zTTz89afcPdfvyl7/cfOADHzBvfvObK47C7RCAAAQgAAEIQAACvgQQ6L6kxngdAn2M8Bk6k8DnP/95c/vtt4+u+cIXvnDI9Zdddpm5//77E/uZPXt29MGbfp03b55ZuHBh9CsNAl0mgEDvcnaIDQL1EECg18ORXiAAgX4TkECX0PnSl75kHnrooX5PhughAAEI9JTAkUceaf7kT/7EzJ8/38yYMaOnsyBsCEAAAhCAAAQg0D8CCPQe5AyB3oMkBRqiBPonPvGJaPYTExPmox/96CEkLrjgAvPII494E9IPh+ecc45ZtmxZJNZpEOgaAQR61zJCPBConwACvX6m9AgBCPSPgAT6z3/+8yjwRx991GzcuDES6jQI9IWAfracPn36KFxV99Ig0CcCb3vb26LPWuxOH0cffXSfwidWCEAAAhCAAAQg0GsCCPQepA+B3oMkBRpiUYGeJMV3795t9JUk2VW9LplOg0CXCCDQu5QNYoFAMwQQ6M1wpVcIQKDfBF588UXzb//2b+bxxx83P/jBD8zBgwf7PSGiHzwBu+OZnaje32kQ6DqBY445xrz+9a+Pdug7+eSTux4u8UEAAhCAAAQgAIHBEkCg9yC1CPQeJCnQEIsK9BtvvDH6ITCp7d+/Pzpf8c4774w+lLMtrbI9UORMuwMEEOgdSAIhQKBhAgj0hgHTPQQgMAgCegj2qaeeGsRcmMQwCegsaX3ZduKJJw5zogHN6nvf+95otqrK/q3f+q3BzH7atGmRONfOCTQIQAACEIAABCAAgfETQKCPPwe5ESDQcxFxwZgI1CnQ3SnccccdZt26daO/0jbw+qJBoAsEEOhdyAIxQKBZAgj0ZvnSOwQgAAEIQKANAryft0G53TFuuumm0YCzZs2KtjenQQACEIAABCAAAQhAoAkCCPQmqNbcJwK9ZqB0VxuBpgS6AoxL9HvuuYcz0WvLHB1VIYBAr0KPeyHQDwJ84N6PPBElBCAAAQhAIIsA7+fDWx8I9OHllBlBAAIQgAAEIACBrhJAoHc1M05cCPQeJCnQEJsU6EKqqnN7NrrOQteZ6DQIjJsAAn3cGWB8CDRPgA/cm2fMCBCAAAQgAIGmCfB+3jTh9vtHoLfPnBEhAAEIQAACEIBAqAQQ6D3IPAK9B0kKNMSmBfrGjRvN6tWrI7qzZ882qkKnQWDcBBDo484A40OgeQJ84N48Y0aAAAQgAAEINE2A9/OmCbffPwK9feaMCAEIQAACEIAABEIlgEDvQeYR6D1IUqAhNi3Q9+/fb04//fQR3YcffjhQ0ky7SwQQ6F3KBrFAoBkCfODeDFd6hQAEIAABCLRJgPfzNmm3MxYCvR3OjAIBCEAAAhCAAAQgYAwCvQerAIHegyQFGmLTAl1YlyxZYp577rmIsM5FnzdvXqC0mXZXCCDQu5IJ4oBAcwT4wL05tvQMAQhAAAIQaIsA7+dtkW5vHAR6e6wZCQIQgAAEIAABCIROAIHegxWAQO9BkgINsQ2B7p6DfuONN5qFCxcGSptpd4UAAr0rmSAOCDRHgA/cm2NLzxCAAAQgAIG2CPB+3hbp9sZBoLfHmpEgAAEIQAACEIBA6AQQ6D1YAQj0HiQp0BAR6IEmPvBpI9ADXwBMPwgCfOAeRJqZJAQgAAEIDJwA7+fDSzACfXg5ZUYQgAAEIAABCECgqwQQ6F3NjBMXAr0HSQo0xDYEuruF+9e+9jVz5JFHBkqbaXeFAAK9K5kgDgg0R4AP3JtjS88QgAAEIACBtgjwft4W6fbGQaC3x5qRIAABCEAAAhCAQOgEEOg9WAEI9B4kKdAQ2xDob3vb20Z0H3744UBJM+0uEUCgdykbxAKBZgjwgXszXOkVAhCAAAQg0CYB3s/bpN3OWAj0djgzCgQgAAEIQAACEICAMQj0HqwCBHoPkhRoiE0L9C1btpjLL788onvSSScZ94flQJEz7Q4QQKB3IAmEAIGGCfCBe8OA6R4CEIAABCDQAgHez1uA3PIQCPSWgTMcBCAAAQhAAAIQCJgAAr0HyUeg9yBJgYbYtEC/6qqrjGSl2qWXXmrOPffcQEkz7S4RQKB3KRvEAoFmCPCBezNc6RUCEIAABCDQJgHez9uk3c5YCPR2ODMKBCAAAQhAAAIQgAAV6L1YAwj0XqQpyCCbFOj6sOPCCy8ccb3nnnvM7Nmzg+TMpLtFAIHerXwQDQSaIMAH7k1QpU8IQAACEIBAuwR4P2+XdxujIdDboMwYEIAABCAAAQhAAAIiQAV6D9YBAr0HSQo0xKYE+uOPPx7J8/3790dkly1bZlSNToNAFwgg0LuQBWKAQLME+MC9Wb70DgEIQAACEPAh8L3vfc/nstRrnnzySaMv284444xK/b3mNa8xRx99dKU+uLkaAQR6NX7cDQEIQAACEIAABCDgTwCB7s9qbFci0MeGnoFzCDQh0O+44w6zYcOGkTyfNWuW0d8deeSR5AMCnSCAQO9EGggCAo0SQKA3ipfOIQABCEAAAl4EHnjgAbNz506va9u46N3vfjcCvQ3QGWMg0MecAIaHAAQgAAEIQAACARFAoPcg2Qj0HiQp0BDrEOiqNteXZMWWLVtG4lxIp0+fbvQD8rx58wIlzLS7SACB3sWsEBME6iWAQK+XJ71BAAIQgAAEyhBAoJeh1u17lNMqzX2gYtq0aWbu3LlVujOnnnpqpfu5GQIQgAAEIAABCEBguAQQ6D3ILQK9B0kKNMSiAr0IppNOOslce+21VJ4Xgca1rRBAoLeCmUEgMFYCCPSx4mdwCEAAAhCAQEQAgT68hfDpT3/avPjii52Y2OzZs6Pj4mgQgAAEIAABCEAAAhBIIoBA78G6QKD3IEmBhugKdCF4+OGHDyFxwQUXmEceecSLkCrOlyxZYiYmJszChQu97uEiCLRNAIHeNnHGg0D7BBDo7TNnRAhAAAIQgECcwN69eytB+c53vmP0Zds73vGOSv0dfvjhbOFeiaAxCPSKALkdAhCAAAQgAAEIQKA1Agj01lCXHwiBXp4ddzZL4KGHHpr09HjS9mfann3//v25geiscz0BToNA1wkg0LueIeKDQHUCCPTqDOkBAhCAAAQgMG4CvJ+POwOHjo9A715OiAgCEIAABCAAAQhAIJkAAr0HKwOB3oMkESIEIBAMAQR6MKlmogET4AP3gJPP1CEAAQhAYDAEeD8fTCpHE7nppptGv9dD+Nq9jgYBCEAAAhCAAAQgAIEmCCDQm6Bac58I9JqB0h0EIACBCgQQ6BXgcSsEekKAD9x7kijChAAEIAABCGQQ4P18eMsDgT68nDIjCEAAAhCAAAQg0FUCCPSuZsaJC4HegyQRIgQgEAwBBHowqWaiARPgA/eAk8/UIQABCEBgMAR4Px9MKkcTQ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IRLg/Xx4WUWgDy+nzAgCEIAABCAAAQh0lQACvauZQaD3IDOECAEIhEgAgR5i1plzaAT4wD20jDNfCEAAAhAYIgHez4eXVQT68HLKjCAAAQhAAAIQgEBXCSDQu5oZBHoPMkOIEIBAiAQQ6CFmnTmHRoAP3EPLOPOFAAQgAIEhEuD9fHhZR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LhLQ+3GVtmfPHrN79+5RFwsXLqzSnXnTm95kjj766Ep9cHM1Agj0avy4GwIQgAAEIAABCEDAnwAC3Z/V2K685ZZbzEMPPRSNP23aNLNu3bqxxcLAEIAABEIngEAPfQUw/xAIINBDyDJzhAAEIACBrhN44IEHzM6dOzsT5rvf/W4E+pizgUAfcwIYHgIQgAAEIAABCAREAIHeg2Qj0HuQJEKEAASCIYBADybVTDRgAgj0gJPP1CEAAQhAoDMEEOidSUVtgXzpS1+q1NcPf/jD0f2HH364mTFjRqX+zjrrrEr3czMEIAABCEAAAhCAwHAJINB7kFsEeg+SRIgQgEAwBBDowaSaiQZMAIEecPKZOgQgAAEIdIYAAr0zqagtkE9/+tPmxRdfrK2/Kh3Nnj3bLFu2rEoX3AsBCEAAAhCAAAQgMGACCPQeJBeB3oMkESIEIBAMAQR6MKlmogETQKAHnHymDgEIQAACnSHwwgsvVIrlm9/8ptm+ffuoj/e85z2V+tPNqnqmlSeAQC/PjjshAAEIQAACEIAABNolgEBvl3ep0RDopbBxEwQgAIFGCCDQG8FKpxDoFAEEeqfSQTAQgAAEIACBUgR4Py+FrdGbPvOZz1Tq/6c//eno/sMOO8xMmzatdH+6lwr00vi4EQIQgAAEIAABCAyeAAK9BylGoPcgSYQIAQgEQwCBHkyqmWjABPjAPeDkM3UIQAACEBgMAd7PB5PK0URuuumm0e9nzZplJiYmhjdJZgQBCEAAAhCAAAQg0AkCCPROpCE7CAR6D5JEiBCAQDAEEOjBpJqJBkyAD9wDTj5ThwAEIACBwRDg/XwwqUSgDy+VzAgCEIAABCAAAQh0ngACvfMpMgaB3oMkESIEIBAMAQR6MKlmogET4AP3gJPP1CEAAQhAYDAEeD8fTCoR6MNLJTOCAAQgAAEIQAACnSeAQO98iiYL9KlTp5qrrrqqB1ETIgQgAIFhEvjKV75i9GXbunXrKp29N0xKzAoC/SbAB+79zh/RQwACEIAABESA9/PhrQO2cB9eTpkRBCAAAQhAAAIQ6CoBBHpXM+PE5VagH3HEEeZDH/pQD6ImRAhAAALDJHD//febLVu2jCaHQB9mnplV2AT4wD3s/DN7CEAAAhAYBgHez4eRR3cWCPTh5ZQZQQACEIAABCAAga4S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ggRAhAIkQACPcSsM+fQCPCBe2gZZ74QgAAEIDBEAryfDy+rCPTh5ZQZQQACEIAABCAAga4SebBkigAAIABJREFU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oYZ4n333Wc2b96cOrkZM2YYfc2cOdPMnz8/+n2Rtnr16tHlf/d3f2emTJnidfvPfvYzs3bt2tG1ixYtMmeffbbXvVwEgToJINDrpElfEOgmAT5w72ZeiAoCEIAABCBQhADv50Vo9eNaBHo/8kSUEIAABCAAAQhAYAgEEOg9yOItt9xiHnrooSjSI444wnzoQx/qQdSE2FcCd955p9GXb5NAX7x4cSSzfWS6K70///nPewt0if3169ePwpo2bVqhOH3nw3UQyCOAQM8jxOsQ6D8BPnDvfw6ZAQQgAAEIQID38+GtAQT68HLKjCAAAQhAAAIQgEBXCSDQu5oZJy4Eeg+SNKAQXYEuIT537lxz3HHHmWeeecbs3bs3mql+tb93py45fv7552fSKCvQL774YvPkk0+aqVOnmgMHDkRj6O+WLl06IPpMpQ8EEOh9yBIxQqAaAT5wr8aPuyEAAQhAAAJdIMD7eReyUG8MCPR6edIbBCAAAQhAAAIQgEA6AQR6D1YHAr0HSRpQiK5AP+ecc4y+kpq2VN+6datRZfjOnTtHl0i2r1mzxqhCPKmVEeg7duwwq1atirqTNN+wYUMk0RcsWBCNRYNAmwQQ6G3SZiwIjIcAH7iPhzujQgACEIAABOokwPt5nTS70RcCvRt5IAoIQAACEIAABCAQAgEEeg+yjEDvQZIGFKKvQHenLJF+/fXXjyrDs8R2GYGuvu257DfffLO54447Jv3ZZ+v4AaWIqYyZAAJ9zAlgeAi0QIAP3FuAzBAQgAAEIACBhgnwft4w4DF0j0AfA3SGhAAEIAABCEAAAoESQKD3IPEI9B4kaUAhlhHomv4TTzxhLrnkkhEJbeXuynL7QlGBrkp3WwWv7eR1Dro71sTEhFm5cuWAMsBUuk4Agd71DBEfBKoT4AP36gzpAQIQgAAEIDBuAryfjzsD9Y+PQK+fKT1CAAIQgAAEIAABCCQTQKD3YGUg0HuQpAGFWFagC0H8/HRVi8dbUYF+zz33GNuPe+a5PRNdW8VrXBoE2iKAQG+LNONAYHwE+MB9fOwZGQIQgAAEIFAXAd7P6yLZnX4Q6N3JBZFAAAIQgAAEIACBoRNAoPcgwwj0HiRpQCFWEehutbiQaOt1nYnutqICXZXse/fuNVOnTjX6XrBnq6eJ9QGlgql0lAACvaOJISwI1EiAD9xrhElXEIAABCAAgTER4P18TOAbHBaB3iBcuoYABCAAAQhAAAIQmEQAgd6DBYFA70GSBhRiFYEuDFdeeaXZuXNnRERbr9vt1y2iIgJ9x44dZtWqVdGtZ5xxxqQt4l1Zn3Xm+oBSw1Q6QgCB3pFEEAYEGiTAB+4NwqVrCEAAAhCAQEsEeD9vCXSLwyDQW4TNUBCAAAQgAAEIQCBwAgj0HiwABHoPkjSgEKsK9Lz7iwh0VbBv3rw5optUzb5mzRqzbdu26HVt8z5jxowBZYKpdJUAAr2rmSEuCNRHgA/c62NJTxCAAAQgAIFxEeD9fFzkmxsXgd4cW3qGAAQgAAEIQAACEJhMAIHegxWBQO9BkgYUYp4Az5tq3v2+Al3btmv7drW5c+ea9evXHzL01q1bzdq1a6O/n5iYMCtXrswLj9chUJkAAr0yQjqAQOcJ8IF751NEgBCAAAQgAIFcAryf5yLq3QUI9N6ljIAhAAEIQAACEIBAbwkg0HuQOgR6D5I0oBDzBHjeVPPu9xXobj8XX3yxWbp0aeLQ9ox0nY2ue2gQaJoAAr1pwvQPgfETuPfee82uXbtGgVxwwQXjD4oIIAABCEAAAhAoRACBXghXLy5GoPciTQQJAQhAAAIQgAAEBkEAgd6DNCLQe5CkAYWYJ8Dzppp3v69At2J86tSpRt8DEuRJbcOGDWbjxo3RS1miPS9uXoeALwEEui8proNAfwncfffdZt++fdEEpkyZYs4777z+TobIIQABCEAAAoESQKAPL/EI9OHllBlBAAIQgAAEIACBrhJAoHc1M05cCPQeJGlAIeYJ8LypuueWJwltH4Hubs2uc83Tqs8Vi7Z6v++++6KwFixYYHQuOg0CTRJAoDdJl74hMH4C+/fvn7SjyZw5c8yZZ545/sCIAAIQgAAEIACBQgQQ6IVw9eJiBHov0kSQEIAABCAAAQhAYBAEEOg9SCMCvQdJGlCIVQW6rRwXkptvvtlIgLvNR6BLgm/btq0U1aQxS3XETRBIIYBAZ2lAYNgENm3aZHbv3j2a5JIlS8y8efOGPWlmBwEIQAACEBggAQT68JKKQB9eTpkRBCAAAQhAAAIQ6CoBBHpXM+PEhUDvQZIGFGIVgb5jxw6zatWqiIbEuWR2vOUJdFWUS8KXbRMTE2blypVlb+c+COQSQKDnIuICCPSWgN7HHnzwwVH806dPN+eee25v50PgEIAABCAAgZAJINCHl30E+vByyowgAAEIQAACEIBAVwkg0LuaGScuBHoPkjSgEKsI9CuvvNLs3LkzonHOOedEX/GWJ9DLjP+zn/1sNJbOSlcfNAg0RQCB3hRZ+oXA+AgcPHjQbNmyxezatWtSENq6XVu40yAAAQhAAAIQ6B8BBHr/cpYXMQI9jxCvQwACEIAABCAAAQjURQCBXhfJBvtBoDcIl64PIVBGYKsT9+zzqVOnGq1byex4yxPoy5cvNwcOHIhuK7Ide97Z66QaAnURQKDXRZJ++kBAYnnfvn19CLVUjJrbs88+G4lzzdVt2rZd27fTIAABCEAAAhDoJwEEej/zlhX1xo0bzZ49e6JLZs2aZbQDHQ0CEIAABCAAAQhAAAJNEECgN0G15j4R6DUDpbtMAkUFurZcl+jeunXrqN+LL77YLF26NHGcLIF+3333mfXr10f3LVq0aLQdvE/K3O3jFyxYYHSOOg0CTRBAoP9/7J19zJ5VfcePE4vQlk3bgW3QFRytJhAIZZOWPyjFlGhazOxQqH/QRYFAsqy8bHNUA4yCi2JB3SBMY8BIy3RskzIWaiglxhYdZTDqsqLDotgqUuPWAlIRlu+1ndvzXL1ezrneXz4nuVPoc13n/M7nd+4+z3N/rt85dVClzy4ReOqppyKhHK/G7lKMdceCPK+bMP1DAAIQgAAE6ieAQK+fcdMjuAJdY1988cVNh8B4EIAABCAAAQhAAAIjIYBA70GiEeg9SNKAQvQR6E8//bT56U9/aiS8XXEuDEuXLjVr1qxJJZIl0N0t4LMkfFrnOjtdQl8tpHp9QOljKg0QQKA3AJkhWiGgauzNmzeb/fv3tzJ+FwadNm2aWbhwodGDWDQIQAACEIAABPpNAIHe7/wlRb9t27bJsXH6+sqVK82sWbOGN1FmBAEIQAACEIAABCDQOgEEeuspyA8AgZ7PiCuqI+AKdNvr0UcfbWbMmGEkzrOaBLYryJOuTRPoEt+6X01bwN99993Bk7r33nsjca6mrdwuuuii4D64AQJ5BBDoeYT4eh8JqOpcZ4CPtel73IIFCyJxLolOgwAEIAABCECg/wQQ6P3PYXwGe/bsMffdd9/kryXPJdFpEIAABCAAAQhAAAIQqJoAAr1qojX0h0CvASpdphJIEuhZuCTXTzzxRLNq1Sqj/85raQL985//vNF2bGpF5bcr4XX+uuZCg0DVBBDoVROlv7YJpMlznSupDyVnzpw56Mqeww8/fNDza3t9MT4EIAABCECgLQII9LbI1zvuhg0bzIEDByaDaPcgvWgQgAAEIAABCEAAAhCokgACvUqaNfWFQK8JLN0mEtBZ4jt37sykI1GulyT18ccf703y1VdfNffff//k+ne/+93mjW98Y/T/qh5/4YUXov/W+ek+Mj5pYG0rb7dxL9OP96S4cHQEEOijS/mgJ6zt2u+55x5z8ODByTxVjb1kyRIzd+7cQc+dyUEAAhCAAAQgMGwCCPRh5jdeha5ZahchSXR2EhpmzpkVBCAAAQhAAAIQaIMAAr0N6oFjItADgXE5BCAAgRoJINBrhEvXjRPQFpj6ENK2efPmRfKcDx8bTwUDQgACEIAABCBQMQEEesVAO9Rd/Cx0haZdkyTStYOSdlKiQQACEIAABCAAAQhAoAwBBHoZeg3di0BvCDTDQAACEPAggED3gMQlvSCwb9++qPrcNklzHceBPO9F+ggSAhCAAAQgAIEcAgj0YS+RrVu3Gh1FRIMABLpFQA+z2GPA5s+fz3FZ3UoP0UAAAhCAQAABBHoArLYuRaC3RZ5xIQABCBxKAIHOqhgKgfiHyqo81wccNAhAAAIQgAAEIDAEAgj0IWQxew67d+82EunucUTDnzUzhEC/COhosEWLFiHS+5U2ooUABCAAAWMMAr0HywCB3oMkESIEIDAaAgj00aR68BPdtGmT2bt372SeF1988eDnzAQhAAEIQAACEBgPAQT6OHItea4t3alGH0e+mWU/CWiXs8WLF/PAdj/TR9QQgAAERksAgd6D1CPQe5AkQoQABEZDAIE+mlQPfqLavl3buKvprMiVK1cOfs5MEAIQgAAEIACB8RBAoI8n13am+tlWr/37949v8swYAh0goPeeXu6D2m5Y7HrWgSQRAgQgAAEIeBNAoHujau9CBHp77BkZAhCAQJwAAp01MRQCf/u3fzuZypw5c8yKFSuGMjXmAQEIQAACEIAABAwCnUUAAQhAoD0Ce/bsiY5YOHDgwJQg9OC2HuCmQQACEIAABLpOAIHe9QwZYxDoPUgSIUIAAqMhgEAfTaoHP1EE+uBTzAQhAAEIQAACoyawefNmozOybeO4mlEvByYPAQi0QCDpiIWZM2eaCy64oIVoGBICEIAABCAQRgCBHsarlasR6K1gZ1AIQAACiQQQ6CyMoRBAoA8lk8wDAhCAAAQgAIEkAhs3bpxs5a3zd1evXg0oCEAAAhBogYB7fJiGZyv3FpLAkBCAAAQgEEwAgR6MrPkbEOjNM2dECEAAAmkEEOisjaEQQKAPJZPMAwIQgAAEIACBOAGdgy1hY9v8+fMjYUODAAQgAIHmCcT/TZ43b55ZtmxZ84EwIgQgAAEIQCCAAAI9AFZblyLQ2yLPuBCAAAQOJYBAZ1UMhQACfSiZZB4QgAAEIAABCMQJxKsdJWokbGgQgAAEINAOgU2bNpm9e/dOBudYjXbywKgQgAAEIOBPAIHuz6q1KxHoraFnYAhAAAKHEECgsyiGQgCBPpRMMg8IQAACEIAABFwCW7duNU899dTkr2bMmGFWrVoFJAhAAAIQaJHAtm3bzM6dOycR6FgNHa9BgwAEIAABCHSVAAK9q5lx4kKg9yBJhAgBCIyGAAJ9NKke/EQR6INPMROEAAQgAAEIjIqAtgiWPNefblu+fLmZO3fuqFgwWQhAAAJdI/Dkk0+a7du3T8Li3+auZYh4IAABCEAgTgCB3oM1gUDvQZIIEQIQGA0BBPpoUj34iSLQB59iJggBCEAAAhAw+/fvNwcOHBgsCc1PwlyvPXv2HDLPRYsWmZNOOmmw82diEIAABPpCQP9G33fffQj0viSMOCEAAQhAwCDQe7AIEOg9SBIhQgACoyGAQB9Nqgc/UQT64FPMBCEAAQhAYKQEDh48aFTpt3v37kOqsceEBHk+pmwzVwhAoOsEEOhdzxDxQQACEIBAnAACvQdrAoHegyQRIgQgMBoCCPTRpHrwE0WgDz7FTBACEIAABEZIQGd/65xZSfSxNp15vnjxYjNv3ryxImDeEIAABDpHAIHeuZQQEAQgAAEI5BBAoPdgiSDQe5AkQoQABEZDAIE+mlQPfqII9MGnmAlCAAIQgMDICOzYscPoNdYmYa7X/Pnzx4qAeUMAAhDoLAEEemdTQ2AQgAAEIJBCAIHeg6WBQO9BkggRAhAYDQEE+mhSPfiJItAHn2ImCAEIQAACIyKgLdu3b98+ZcbTpk2LhPLMmTPNnDlzBktj9uzZRnOlQQACEIBAdwkg0LubGyKDAAQgAIFkAgj0HqwMBHoPkkSIEIDAaAgg0EeT6sFPFIE++BQzQQhAAAIQGAmBuJTQtCXMlyxZEslzGgQgAAEIQKBtAgj0tjPA+BCAAAQgEEoAgR5KrIXrEegtQGdICEAAAikEEOgsjaEQQKAPJZPMAwIQgAAExk7gvvvuMxITtmkLc8lzGgQgAAEIQKArBBDoXckEcUAAAhCAgC8BBLovqRavQ6C3CJ+hIQABCMQIINBZEkMhgEAfSiaZBwQgAAEIjJnAvn37zD333DNBMGPGDPOHf/iHbGk+5kXB3CEAAQh0kAACvYNJISQIQAACEMgkgEDvwQJBoPcgSYQIAQiMhgACfTSpHvxEEeiDTzEThAAEIACBERDYtm2b2blz52Smy5cvN3Pnzh3BzJkiBCAAAQj0iQACvU/ZIlYIQAACEBABBHoP1oEr0I888khz7bXX9iBqQoQABCAwTAJf//rXjV62rV+/3kyfPn2Yk2VWgyaAQB90epkcBCAAAQiMhMCmTZvM3r17J7O9+OKLRzJzpgkBCEAAAn0igEDvU7aIFQIQgAAERACB3oN14Ap0SRrJGhoEIAABCLRDQGdM6oNK2xDo7eSBUcsTQKCXZ0gPEIAABCAAgbYJaPt2beOuNmfOHLNixYq2Q2J8CEAAAhCAwCEEEOgsCghAAAIQ6BsBBHoPMoZA70GSCBECEBgNAQT6aFI9+Iki0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BdPkvthwsUXXxzUUZF79cPgY489Znbs2GH0326bOXOmWbhwYfSaP3++VyybNm0ye/fuTbxWY6hPt68FCxaYOXPmePef1PFTTz1ltm7dOvnS8uXLzdy5c73ireqin/3sZ+aLX/zipLurrrrqkK41f71sC4nT/aHd5sQd4OWXXzaf+9znMsdPm6v4KS6Xoa61uTnzzDO9eN50002TIS699FIzffr0XLz79++frL9du3Ydcr1i0HwVA604AQR6cXbc2S0CfODerXwQDQQgAAEIQMCHwL59+8zBgwej3zf155NPPjm5bdq0aeakk04yhx9+uJk1a5aZMWNG9DsjDQIQgAAEINA2AQR62xlgfAhAAAIQCCWAQA8l1sL1CPTi0E877bTJzY8++mhQRyH3SphKRLhCN2swSUwJff2Z1XSNhHxok/DWvZLKoe3aa681EoS2qQ/9XZNNAn3ZsmWZuRNvV/6I5e233+4VpvJ0ySWXRNeKU/zhCgn0M844I2jthKwBPfSgMZcsWZIar7v+Hn744UyBLnG+cePG6KX/zmv6EO2CCy6IXnyglkfr0K8j0MOZcUc3CSDQu5kXooIABCAAAQgkEdDvG5LlkuYhTT/v+z7EG9Iv10IAAhCAAARCCCDQQ2hxLQQgAAEIdIEAAr0LWciJAYFePEkhEjw+iu+9qhK/7rrrptyuJ/0lSSWy9YGFqoFVSR6vJk+St25HrkBXf+o3qR04cMCo8jnedI+ksq8klXw966yzom40lvrVvffee693H8Wz9es7iwh03a2q7SwpbUeoWqB/+tOfjuS120499dSImdaA8p+UoxUrVphrrrkmEZmvQNcvIKrQj+ffjq+qc41vq9PdwbQ+xKzpHQaqWCNt9oFAb5M+Y1dJAIFeJU36ggAEIAABCNRDwO5w5fOgbFYE+plfvyPws389eaJXCEAAAhDIJoBAZ4VAAAIQgEDfCCDQe5AxBHrxJPlK8KQRfO7dsGGDWb9+/eR2fSChyua0ynKJWwltt6pcVcBXXnll4iRdga778irW7Q+jrhTJ6j8+qDufK664YjI3SV7J3qZaqEAPlf1VCnTlThXiaopj1apVqZXd+vBLebTX6560/PgIdH2Idu65506qzvPGt5XqyrOEvlobD0g0tY7qGgeBXhdZ+m2aAAK9aeKMBwEIQAACEPAnsHv3brN9+/bcHabcbdrt9u5Zo8ybN88sWrSo0Qek/WfNlRCAAAQgMFQCCPShZpZ5QQACEBguAQR6D3KLQC+eJB8JntZ73r2SoZKltoVsdR7ffjytcjpUoNtY3Kr4EEEqSa4qeZ2jrj5UzS3RqkplSdemmivQdfa3K5xtDC5DV/b7PDBQlUB3K8/1wZVi8jnfPp7/pIcjTj/9dPPKK69E003bwj2+Q4G22vcZX2tX91qJHrL9fVNroMvjINC7nB1iCyGAQA+hxbUQgAAEIACB5gjo5/WtW7cmDqjf1STBdcb57Nmzjc49d5semtVLv9fZnbDiHeke/e6nPmgQgAAEIACBJggg0JugzBgQgAAEIFAlAQR6lTRr6guBXhxsngTP6jnvXlde6kw5ydSQ5spXbaOnbdLjrahAVz+S+3Zbb5/qdX1Ao63A1ayEdmOUQPeRsyEM0q4NFeg63z5kvlUIdP3gr+pv20L5uLnVAwDuwxjqM0+gu3PQ9aHjxx8A8VkjVeR2CH0g0IeQReYgAgh01gEEIAABCECgewTS5Ll+FzvppJOCpbf609npqk53GxK9e7knIghAAAJDJoBAH3J2mRsEIACBYRJAoPcgrwj04knKk+BZPWfdG5enkt+hZ8mpKkBP/dsq4CSBWUagqxpZok/NR466W5Hb+biSNaTCvnjG/u/OIgLdjTWvYr4Kge7y9al6jzNRvKoIUZV/0hn1eQLdzVeR8RWP+4BEkYdAyua5r/cj0PuaOeKOE0CgsyYgAAEIQAAC3SKQJM+r2nJdv8NqS3hXpCPRu5V/ooEABCAwZAII9CFnl7lBAAIQGCYBBHoP8opAL56kugS6e1Z4GfHoSljJcr3cVkagu4I1T6C7DwToHHdXqtjK7pCt4Itn7P/uLCLQdZ8rhJN42riqEOju2gqt/vbhkyfQ3fGLPMChGOIPgqiSn5ZPAIGez4gr+kEAgd6PPBElBCAAAQiMg0CSPNeDwXrgtqp28ODB6KguJHpVROkHAhCAAAR8CSDQfUlxHQQgAAEIdIUAAr0rmciIA4FePEl1CXRXTidtv+0bsbttelxcq48yAt2eZ65+8sSoeyb3NddcE1XG2+aepx7/mu88Q68rKtBV1S/hr/P+JPzvuuuuxJ0Bygp0936dfZ52PmHovN3rswS6O749r77oWO46yXvQougYQ7sPgT60jI53Pgj08eaemUMAAhCAQLcIxKWCoqtantsZp0l0/R4VP0+9W5SIBgIQgAAE+kwAgd7n7BE7BCAAgXESQKD3IO8I9OJJcgW6Kwp8enSrweMCuozYdsfOqwAuOo5b2Z4k5uPztxI1SQZLSp911lnRLXlbo/tw9bmmqEBX3+5DCQsXLoy2r4+3sgLdfajAh6/PnOPXZAn0vAcvQsYrusZCxhjatQj0oWV0vPNBoI8398wcAhCAAAS6RUA/X+p3Q9vqkue2/ySJrt+d9KJBAAIQgAAE6iCAQK+DKn1CAAIQgECdBBDoddKtqG8EenGQrkAv3suhFdxVVu1mVcmHyE1t+aeX5K4EsW15VcWujE07S9sV8nVsVx7PTRmBrr7cHQJuuummQ7Y9LCvQ3Yr9Mlv4Z63JLIHujl/0/HM7tu+292XeP0O7F4E+tIyOdz4I9PHmnplDAAIQgEB3COzevdts3rx5EpB2mHJ3BKsrUkl0/W6nP9VUfU4Vel206RcCEIAABBDorAEIQAACEOgbAQR6DzKGQC+epLoEutvvQw89FG0gWNaXAAAgAElEQVQXXrT5CvTQ/lVNLpGc9+GLK+nTztJ2Jfvy5cuNhHqdraxA1w/l+vDnwIEDUW40LzdHVQr0rLPWyzDyFehlx3dlfNm+ysy3T/ci0PuULWLNIoBAZ31AAAIQgAAE2iewceNGo12/bNPvW3Pnzm0kMP1e5D58TRV6I9gZBAIQgMAoCSDQR5l2Jg0BCECg1wQQ6D1IHwK9eJJcOZ20lXdWz5dccsnky/Et3CVnVe2tllfhnRd91QJdFQtLliwxqkzO++DF3UI+bytyW3WfJKTz5hj69bICXeOpmmL9+vXR0PEq7bICvcot1NPY+Ar0shXo7u4CV1xxRfTgAS2bAAKdFTIUAgj0oWSSeUAAAhCAQF8J6HdK/W5hW1PV53a8eBW6/d2pzAPifc0FcUMAAhCAQL0EEOj18qV3CEAAAhCongACvXqmlfeIQC+ONEtO5/XqK7bLCHR9YGKFpT4s0fbrbnOrwyU3FyxYkBi2JOjevXujryVtWZ42V3f7bsUh8Z7WJKTthzvXXHNNbmV7Ht+sr1ch0NV/2oMOZQW6e3/egwdFOWQJ9CrHDzkmoOhchnYfAn1oGR3vfBDo4809M4cABCAAgW4QaLP63BKIV6HXff56N8gTBQQgAAEINE0Agd40ccaDAAQgAIGyBBDoZQk2cD8CvTjkugS6W7VbZttrt5I56SxtX7npCtWQCnEJc21zHtr0oYqEel2tKoHuPqDgxqwtEs8666wo/KT8vfzyy+aMM86YTC++A4F7v3hrG/+qW5ZAd+dVdny7s4Dib+J8+6o5tdEfAr0N6oxZBwEEeh1U6RMCEIAABCDgT8D9Xjxr1iyzcuVK/5srulK/20jk29Z0FXxF06AbCEAAAhDoOAEEescTRHgQgAAEIHAIAQR6DxYFAr14kuoS6KoUv+6666LAdE5c6PbwdkZ5It5XoKs/t5rcZ1tvdw5FCNcpW0MFelYsLhdXltu1UUSgi1cV2/jrw6q07RGzBLrGdx9+KJoLdwv/GTNmTNk+ssiaGMs9CPSxZHr480SgDz/HzBACEIAABLpLIC4S2jx//J577jH79u2LYE2bNs2sXr26u+CIDAIQgAAEekkAgd7LtBE0BCAAgVETQKD3IP0I9OJJqkugu+JR0d177725543HZyF5eu655xr9mdZHiEBXP6omthXleVvLu31rS/a889IVoyrdrXBZvny50QMAdbRQgZ41V3GR7NYW95LVd911VzTXsgJdHMqwUFwf+tCHjCo8kvjnCXT34YuiuXAfLijaRx3573qfCPSuZ4j4fAkg0H1JcR0EIAABCECgegK7d+82mzdvnnSsB2S1a1YbTXEoHtv0uyINAhCAAAQgUCUBBHqVNOkLAhCAAASaIIBAb4JyyTEQ6MUB1iXQFZErMItUobvyMu0c7RCBrpjcLeEliSWLkyqc3QcAks5eTyPuSvqQreJDM1ilQI9zsbkqK9Ddbdw1Rt4DC3EGeQI8T6C72/YXGd/dBl73F3kIJDSvQ7kegT6UTDIPBDprAAIQgAAEINAegfjZ49q+Xdu4t9HisejhWp8HrNuIlTEhAAEIQKCfBBDo/cwbUUMAAhAYMwEEeg+yj0AvnqQ6BboEpAS3rfhW9bcqiX1afPv0tC24QwW6xnbvSdvK3ZW3V1xxRVSh7dvcezVfzbvqVrVAV3xXXnmlefjhh6NQb7rpJnPVVVdF/110C3fd61ah64ECSXSfqhH3Pm2drvzHP6DKE+jxOYWMr7Wr+euXFzWfLf+rznGf+0Og9zl7xO4SQKCzHiAAAQhAAALtEdDDz/q53LY2q77jUqPNavj2MsLIEIAABCBQJwEEep106RsCEIAABOoggECvg2rFfSLQiwOtU6ArqrgIlwSVqD3zzDMTg9YHJKo81xP+tmVJ6CICXT+QSoinbeXus3V8FnG3clmyWPK36uYKdPX96KOPHjKEK6F9qr9dLpLNduv8MgJdQblnoev/1V9axYZiWL9+/ZSzxiXz9QFVvLlrV+J/+vTph1zjbk/vfvCWNr6u37hxY/Sy81cOxS/tLPaqczuE/hDoQ8gicxABBDrrAAIQgAAEINAeAf0uqWOm1FR5rgr0tpr9PUHjz5s3z5x44olUoLeVDMaFAAQgMFACCPSBJpZpQQACEBgwAQR6D5KLQC+epLoFuiKLS3T9nWSkxKSEuv57165d0YcjtuLXziivgruIQFffktoStWrxrdzdeCX6JfRDmyuN06rnQ/t0r69DoMe52PHKCnR92HTJJZdMqR5R38q/cq8t4/XQgXLvVpio8lwPW6RV8PsIdI2jflVN7vYdH98+sOE+uGGvQZ6Hr1QEejgz7ugmAQR6N/NCVBCAAAQgMA4C7rnj06ZNM6tXr25t4nGpsWjRInPSSSe1Fg8DQwACEIDA8Agg0IeXU2YEAQhAYOgEEOg9yDACvXiSmhDoik5iUiLyscce8wpWZ55LukquZrWiAl19upLb3aLb/fu06ue8SbiCXtXO2ta9ylaXQI9z0f+XFejqw1ZsiIut/M/iofxLemdt9+4r0IuML3mveYds3V9lfvveFwK97xkkfksAgc5agAAEIAABCLRHIH7uuAS6RHobTQ/jakt52zgDvY0sMCYEIACBYRNAoA87v8wOAhCAwBAJINB7kFUEevEkuXIg9Ey5IvfqgwdtN64PQyRVVXWuP60o1VbdEqM+52Rr1u62fqEfYsQ/BNH83a351H8oE5sJtx/J2KpFrAT6F7/4xUni7Xnl7kpwP3AKYRPnoocY4g8yvPzyy+Zzn/tc5vhJq1Jc9MGTYtMvBpLpGk/5Fifl3vc8QT3cYNull16auIV7PAaNr7EVgzu+hL3aggULornqxZbtxf9dQaAXZ8ed3SKAQO9WPogGAhCAAATGRaBL0nrbtm1m586dkwToAWx+XxjXemS2EIAABOomgECvmzD9QwACEIBA1QQQ6FUTraE/BHoNUOkSAhCAQEECCPSC4LitcwQQ6J1LCQFBAAIQgMCICMRFQtKDvU3hcB/c1phFH7RuKl7GgQAEIACB/hFAoPcvZ0QMAQhAYOwEEOg9WAEI9B4kiRAhAIHREECgjybVg58oAn3wKWaCEIAABCDQYQIHDx40d9xxxyRC7Vql3araaIpD8ajNmjXLrFy5so0wGBMCEIAABAZMAIE+4OQyNQhAAAIDJYBA70FiEeg9SBIhQgACoyGAQB9Nqgc/UQT64FPMBCEAAQhAoOME3O/FOv9cR2M1fQ56fCv5efPmmWXLlnWcHOFBAAIQgEDfCCDQ+5Yx4oUABCAAAQR6D9YAAr0HSRpxiKpU+OUvf1kJgcMPP9wcdthhlfRFJxCoiwACvS6y9Ns0AQR608QZDwIQgAAEIDCVwNatW40Etm1tbOO+ceNGs3///kkMkueS6DQIQAACEIBAlQQQ6FXSpC8IQAACEGiCAAK9Ccolx0CglwTI7bUS+PrXv27+4i/+opIxPvWpT5mzzjqrkr7oBAJ1EUCg10WWfpsmgEBvmjjjQQACEIAABKYSkLiWwLat6Sr03bt3m82bN0/GnzNnjlmxYgVpggAEIAABCFROAIFeOVI6hAAEIACBmgkg0GsGXEX3CPQqKNJHXQQQ6HWRpd+uEkCgdzUzxBVKAIEeSozrIQABCEAAAtUT2LFjh9HLtiar0PVzrYSGbcuXLzdz586tfpL0CAEIQAACoyeAQB/9EgAABCAAgd4RQKD3IGUI9B4kiRAhAIHREECgjybVg58oAn3wKWaCEIAABCDQAwI6EmvDhg1Gf6qpCl1V4LNmzao1+vjZ51Sf14qbziEAAQiMngACffRLAAAQgAAEekcAgd6DlCHQe5AkQoQABEZDAIE+mlQPfqII9MGnmAlCAAIQgEBPCMSr0OuW6HF5LkwrV66sXdr3JB2ECQEIQAACNRBAoNcAlS4hAAEIQKBWAgj0WvFW0zkCvRqO9AIBCECgCgII9Coo0kcXCCDQu5AFYoAABCAAAQiYqPp806ZNZt++fRMcdUn0JHl+4oknmsWLF5MKCEAAAhCAQG0EEOi1oaVjCEAAAhCoiQACvSawVXaLQK+SJn1BAAIQKEcAgV6OH3d3hwACvTu5IBIIQAACEIBAmkRftmxZZeeS79y502zbtm0K7Pnz55slS5aQAAhAAAIQgECtBBDoteKlcwhAAAIQqIEAAr0GqFV3iUCvmij9QQACEChOAIFenB13dosAAr1b+SAaCEAAAhCAQJJEF5W5c+eaU089tbBIV9W5tonfv3//FMjIc9YcBCAAAQg0RQCB3hRpxoEABCAAgaoIINCrIlljPwj0GuHSNQQgAIFAAgj0QGBc3lkCCPTOpobAIAABCEBgxATSJLqQhIr0NHGuvpDnI15kTB0CEIBAAwR0LIm+p0mc2z/do0pmzZpl5s2bZw4//HCj/54xY4aZOXNmA5ExBAQgAAEIQMCPAALdj1OrVyHQW8XP4BCAAASmEECgsyCGQgCBPpRMMg8IQAACEBgaAYmGBx54wOzduzd1apINekk2SKy//PLL0Rnq9hWvNnc74szzoa0Y5gMBCECgOwQkzB977LFInIc2Pdy1cOFCRHooOK6HAAQgAIFaCCDQa8FabacI9Gp50hsEIACBMgQQ6GXocW+XCCDQu5QNYoEABCAAAQgcSkDyQVuvZ4n0EG6IiRBaXAsBCEAAAiEE9ODW9u3bze7du0NuS7yW71elEdIBBCAAAQhUQACBXgHEurtAoNdNmP4hAAEI+BNAoPuz4spuE0Cgdzs/RAcBCEAAAhCwBLQV+6OPPmoOHDhQCMqcOXPM4sWLo4p1GgQgAAEIQKBKAto1Zdu2bUbfq7LatGnTou9DetndUnRvWtP1J510UvTSf9MgAAEIQAACTRNAoDdNvMB4CPQC0LgFAhCAQE0EEOg1gaXbxgkg0BtHzoAQgAAEIACBUgQkJ55//vlIPKjSL02oS05INmhrd8lz/UmDAAQgAAEIVE1AAnzTpk3R96V405nmCxYsiL4PzZ49O1GC63uZXqpa1/e4JKGu72krVqxAoledPPqDAAQgAIFcAgj0XETtX4BAbz8HRAABCEDAEkCgsxaGQgCBPpRMMg8IQAACEBgjAQmHjRs3HjJ1yfLly5ePEQlzhgAEIACBBgmkyXOJ89NOO81oG/aQpv6efPLJ6BUX6Uj0EJJcCwEIQAACVRFAoFdFssZ+EOg1wqVrCEAAAoEEEOiBwLi8swQQ6J1NDYFBAAIQgAAEcgls3bo1dbtcCXSqznMRcgEEIAABCBQkkCTPtfOJjgsJFedJIagaXdvCuyIdiV4wWdwGAQhAAAKFCSDQC6Nr7kYEenOsGQkCEIBAHgEEeh4hvt4XAgj0vmSKOCEAAQhAAAJTCaRVn9urqEJnxUAAAhCAQF0E0uS5tlmX5K6qaVt4bQ+PRK+KKP1AAAIQgEAoAQR6KLEWrkegtwCdISEAAQikEECgszSGQgCBPpRMMg8IQAACEBgbgazqc8uCKvSxrQrmCwEIQKAZAvpMZM+ePZPBVHletTy3nSdJ9BNPPDGqdKdBAAIQgAAE6iaAQK+bcAX9I9ArgEgXEIAABCoigECvCCTdtE4Agd56CggAAhCAAAQgEEwgr/rcdkgVejBaboAABCAAgRwCEuf6TMS2OuW5HSNJol9wwQVm5syZ5AsCEIAABCBQKwEEeq14q+ncFehHHnmk+au/+qtqOqYXCEAAAhAIJvAv//IvRi/b1q9fb6ZPnx7cDzdAoG0CCPS2M8D4EIAABCAAgXACWdXnRxxxhHnppZcmnVKFHs6XOyAAAQhAIJ1AvPq8qe8zOhNd3/9s0znrS5YsIVUQgAAEIACBWgkg0GvFW03nrkDXL8R/9md/Vk3H9AIBCEAAAsEEHn744Sm/uCHQgxFyQ0cIINA7kgjCgAAEIAABCHgSiFefz5gxwxw4cGBy99FHH22ee+65yf9The4JlssgAAEIQCCXwO7du83mzZsn182ZMyfaur2ptmHDhinf86hCb4o840AAAhAYLwEEeg9yj0DvQZIIEQIQGA0BBPpoUj34iSLQB59iJggBCEAAAgMjEK8+V/WdW5EnmaEtbVWpZ1tT1YEDQ810IAABCEAgRmDjxo1GD3K19f0lXoXOQ2IsUQhAAAIQqJsAAr1uwhX0j0CvACJdQAACEKiIAAK9IpB00zoBBHrrKSAACEAAAhCAgDeBpOrzVatWmfj3c0l1SQ7bEAzeiLkQAhCAAARSCLRdfW7DuuOOO8zBgwcnUa5cudLMmjWLvEEAAhCAAARqIYBArwVrtZ0i0KvlSW8QgAAEyhBAoJehx71dIoBA71I2iAUCEIAABCCQTSCp+lxnwCZ9P49fSxU6qwsCEIAABMoQ2LFjh9HLNj2spe9BTbd4HMuWLTPz5s1rOgzGgwAEIACBkRBAoPcg0Qj0HiSJECEAgdEQQKCPJtWDnygCffApZoIQgAAEIDAQAmnV55pe0vfz+PVUoQ9kITANCEAAAi0RiD+YtXr1ajNt2rTGo9mzZ4+57777JuMuXLjQ6EWDAAQgAAEI1EEAgV4H1Yr7RKBXDJTuIAABCJQggEAvAY9bO0UAgd6pdBAMBCAAAQhAIJVAWvW5bkj7fk4VOgsKAhCAAASqIrBp0yazd+/eqDuJcwn0Npq2b9c27rap+lxV6DQIQAACEIBAHQQQ6HVQrbhPBHrFQOkOAhCAQAkCCPQS8Li1UwQQ6J1KB8FAAAIQgAAEEglkVZ/rhrTv51Shs6AgAAEIQKAqAu7Z43PmzDErVqyoquvgfjZs2GAOHDgQ3dd2LMHBcwMEIAABCPSKAAK9B+lCoPcgSYQIAQiMhgACfTSpHvxEEeiDTzEThAAEIACBARDIqj7X9LK+n1OFPoAFwBQgAAEIdICA+73mxBNPNIsXL24tKrcaXkFcfPHFrcXCwBCAAAQgMGwCCPQe5BeB3oMkESIEIDAaAgj00aR68BNFoA8+xUwQAhCAAAR6TiCv+jxPoFOF3vMFQPgQgAAEOkAgfu74okWLzEknndRaZDt27DB6zZo1y2gLd85Aby0VDAwBCEBg8AQQ6D1IMQK9B0kiRAhAYDQEEOijSfXgJ4pAH3yKmSAEIAABCPScQF71eZ5A19epQu/5IiB8CEAAAi0TiJ87LmHdprTevHmz2b1794QKFegtLxCGhwAEIDBgAgj0HiQXgd6DJBEiBCAwGgII9NGkevATRaAPPsVMEAIQgAAEekzAp/rcR6BThd7jRUDoEIAABDpCwP3dUVXfy5Ytay2ye+65x+zbty8aX1XoK1eubC0WBoYABCAAgWETQKD3IL8I9B4kiRAhAIHREECgjybVg58oAn3wKWaCEIAABCDQYwI+1ec+Al3XUIXe44VA6BCAAAQ6QMA9d3zmzJnmggsuaC0qfo9tDT0DQwACEBgdAQR6D1KOQO9mkh588EHz3HPPRcGdffbZ5uijj/YOtOi9Tz/9tPnOd75jDhw4YL7//e+bF154wRx33HFm+vTp5vjjjzcnnnhi9N8+7cknnzQ7d+70uTTqW/2q/zJN8d57772TLtRf0+cmKWfiX7TFY/7Wt75lfvrTn066W758+SFdu/meMWOGWbFihffwbp5C15n3IFwYRACBHoSLiztMgA8eOpwcQoMABCAAgVET8K0+FySf7+dUoY96OTF5CEAAAqUJdGXbdFWeqwLdtra3ky8Nlg4gAAEIQKDTBBDonU7P/wWHQO9mkq6++uqJgL7hhhuCRHDIvVY6Szzrv/OahPT555+fG8/GjRuNXqFNMv3cc881S5cuDb01Etef+cxnJvcpVrFrsklIr127tvCQesrWfdJ2+/bt5hOf+MSkP/cBAfuXbr71dx/5yEcihj7NzVPoOvPpn2vCCSDQw5lxRzcJ+Hzg3s3IiQoCEIAABCAwbAK+1eei4Pv9nCr0Ya8ZZgcBCECgTgI7duwwetmm4pG5c+fWOWRi30899VS0q4ptS5YsMfPnz288DgaEAAQgAIFxEECg9yDPCPRuJilEgsdn4HuvKs5vvPHGSaW77cdWndv/13UvvvjilGEkaCVq01pRgW77k/zWPHwr3nXfn/zJn0SV8277whe+EFS9X3Y11CnQ9eTrNddcc0iIcYEuZpq3DzsEetmMV38/Ar16pvTYDgHfD9zbiY5RIQABCEAAAuMkEFJ9LkK+38+pQh/nemLWEIAABKogEBfXktaS10039/xzjd2WyG963owHAQhAAALtEECgt8M9aFQEehCuxi72leBJAfncKymuSmlbdX7kkUea973vfanbxT/yyCPR9ujutuza8lvSOqm5YjZeVZ10vcSzxtC5R7aFVJBrPmvWrIlu1Xi2+l3bmV900UWN5c0V6NqOXQ8olGluBbqvQNd4p59+evQAQl5DoOcRav7rCPTmmTNiPQR8P3CvZ3R6hQAEIAABCEAgiUBI9bnuD/l+ThU6aw4CEIAABIoQOHjwoNmwYYPRn7bpsz2dh95U27Nnj7nvvvsmw+mIxFWrVjU1PONAAAIQgMAICSDQe5B0BHo3k+QjwdMiz7tX0lzyXNJZTRXnEr0+FcvxbdIl0CXS4y1UoNv7XRGuv7vllluiM9Lzmq7bsmVLdJmqr7UduarRNaciW8nnjZf29TYFuj1D3j7k4LMlOwK9aKbruw+BXh9bem6WQMgH7s1GxmgQgAAEIACBcRIIrT4XpZDv51Shj3NdMWsIQAACVRCIb+PedBW65Lkkum3Lli0z8+bNq2Jq9AEBCEAAAhBIJIBA78HCQKB3M0l5Ejwr6rx7VUkuyaymynOtAR95bsd0pWvaduFFBbrGcGW4T/W6HgjQdvL6Uw8D6Bx0V/SnSf46Mt+2QBcHW4l/9NFHRyyycotAr2MVlOsTgV6OH3d3h0DIB+7diZpIIAABCEAAAsMlEFp9LhKh38+pQh/u+mFmEIAABOokoOrzv//7vzcHDhyYDNNUFXq8+nzOnDlGO1rSIAABCEAAAnUSQKDXSbeivhHoFYGsuJs8CZ41XN69kqzPPfdc1EVRuZzXRxmBHnqvK8sVl85nl0zXD9pqIVvBl01j2wJdOwmE8EOgl8149fcj0KtnSo/tEAj9wL2dKBkVAhCAAAQgMA4CRarPRSb0+zlV6ONYT8wSAhCAQB0E4mehz5o1KxLZ06ZNq2O4qE+Jex0nuW/fvskYnH1eG246hgAEIAABhwACvQfLAYHezSTlSfCsqLPudbdIV/X53XffXQiAW8X+rne9K9oS3m0hEjceQOi9rszXvbbiOr6tuyqy625dEOh6eEAPRtiHJLK2wUeg170iwvtHoIcz445uEgj9wL2bsyAqCEAAAhCAwDAIFKk+18yLfD+nCn0Ya4ZZQAACEGiDgM5Cd6vQ65ToSfKc6vM2ss6YEIAABMZJAIHeg7wj0LuZpLoEep749qXhivikc8ZDJbg7riu+887xdoX10qVLJ9uXqz/3a3pi9aKLLvKdXuHruiDQ43PPqsBHoBdOdW03ItBrQ0vHDRMo8oF7wyEyHAQgAAEIQGAUBIpWnwtOke/nVKGPYlkxSQhAAAK1EFAluCrCJbdtq0OiJ8lzVbrr80ONR4MABCAAAQjUTQCBXjfhCvpHoFcAsYYu6hLoZcR2fJraKt02t/Jbf1d0nHiF/Gc/+1mTVTmeJ9ttdXqS5K8hbVOk/Yknnmi0pXqZtn37dvOJT3wi6mLhwoXmmmuuOaQ7u1bi4+nhg29961vR9XZr+/jNCPQy2annXgR6PVzptXkCRT5wbz5KRoQABCAAAQgMn0DR6nORKfr9nCr04a8rZggBCECgLgJpEn3ZsmVm5syZpYfVg16bN2+esm078rw0VjqAAAQgAIFAAgj0QGBtXI5Ab4N6/piuQM+/Ov2KeAW3j1T1HU/bhH//+9+PLo+PEyrQJc63bNliVCFvm84wt+eYJ8XknnMuyf6FL3zhkMvcOIqe9+7LQ9d1pQJdsYjPhz/8YfPiiy9G29qLj93e3s4JgR6S3WauRaA3w5lR6idQ9AP3+iNjBAhAAAIQgMB4CJSpPhelot/PqUIfzxpjphCAAATqIJAk0TXO/PnzowKTIiJd35t27NhhdNa625DndWSQPiEAAQhAII8AAj2PUAe+jkDvQBISQqhLoJepbI+HmdWXK2Ylt4855phE0JK8kufxpu3YteV6XPi617nb0afJcZ0DruprtaytzKtaBa5AV+zHH398UNd6EMFtZSrQ1Y/L6PTTTzfKmdsQ6EHpaeRiBHojmBmkAQJFP3BvIDSGgAAEIAABCIyGQJnqc0Eq8/2cKvTRLDMmCgEIQKAWAmkSXYNJpOtzPp/t1nfv3m127txp9uzZc0icyPNaUkenEIAABCDgQQCB7gGp7UsQ6G1nIHl8V05LJqcJ6KS7H3zwQSNxrBavDHf7LVuR7SvQQwhrG/Kzzz47euU1uz27rotvIe/e61bdqwo7a0v4vDHzvu4K9Lxrk77uVuDr6yECPW2b+qw8PfLII5Nt5vPOmy8yH+4JJ4BAD2fGHd0kUOYD927OiKggAAEIQAAC/SJQtvpcsy3z/Zwq9H6tF6KFAAQg0EUCkugPPPCAOXDgQGp4kuh6qSp97ty5kSjXffo+pD/Tmu5ZsmSJl4TvIhtiggAEIACBfhNAoPcgfwj0biapTKW4r9jO2yI9j4zvGeiS4noqNKlJ4Npt4NPO6U66zxXVesBgzZo1qeHqgYLPfOYz0ddXrFgRVbbX1dy4jjzyyOAK9PiZ6SECXXOKC3j9nXuuvB4eEAtb2e/Gi0Cva1WE9YtAD+PF1d0lUOYD9+7OisggAAEIQAAC/SFQtvpcMy37/Zwq9P6sFyKFAAQg0GUC+vxK268fPHiwdJgzZswwp512WlTFToMABCAAAQi0RQCB3hb5gHER6AGwGry0LoHubumdJ56zpviqnSQAACAASURBVOtujS5RfPfdd0+53PcMdLcfSV3JXZ8KcbeqPCQtaVXaIX1kXdvmGeiKK0mg6+/T8oFAryrz1fWDQK+OJT21S6DsB+7tRs/oEIAABOol8Nprr5kf/OAH0eu///u/6x2M3kdJ4Fe/+pX5yU9+Mpn761//+qBdzeyN7na32uZ29uzZQTzjcRx++OFU+gUR5OIQAm95y1vM2972Nq/PFEL65VoIQKAbBCTP9TmWXkVEur6PLV68GHHejXQSBQQgAIHRE0Cg92AJINC7maS6BLorTCWqtaV5keZWdavCPF457SvQNbZ7rc855a50LxJ72a3rs8bsqkDXWfOat93a325lj0AvsoLqvQeBXi9fem+OAAK9OdaMBAEI9IfAN7/5TaPv9RLnkug0CNRFQNvSzps3b9K9zn/N2sY2LY6FCxdOvqStcJ966qngkBWHPaNWQv0//uM/ComP4IG5YbQE9JD/29/+dvOe97wn+pMGAQgMi4Dk+a5duyZbtOv7U9IW7/reI2mubd3154IFC6I/aRCAAAQgAIEuEECgdyELOTEg0LuZpLoEumZ7/vnnmxdffDGauMY5/fTTgyG48SVtvR4i0DW45K7vVu5u36qi9zkvXeLYbuPuI+mDgfz/DV0V6ArPjc0yQKAXzXR99yHQ62NLz80SQKA3y5vRIACBbhL43ve+FwWmD3Ufeugh85//+Z/dDJSoBklAVecSiWqSC0WazpO1TfLb/h4Z0lcVcYSMx7UQcAmcccYZUcWp2lFHHUV1OssDAgMkoK3d9Yo3nW/ONu0DTDhTggAEIDAQAgj0HiQSgd7NJNUp0F0BHT8T24dG/JxvrSF7pra9P1Sgu33mbeUuYR+vpPaJu+h9Pn3ba7os0BXjLbfcYrZs2RKFq4cWlP+1a9dG/88Z6CGZru9aBHp9bOm5WQII9GZ5MxoEINBNAhLoTzzxRFR1/vLLL3czSKKCAAQgMHACxxxzTPTg/Tvf+U4E+sBzzfTGR0DV6Bs2bEjc2UQPgV1wwQXjg8KMIQABCECgFwQQ6D1IEwK9m0mqU6BrO+8Pf/jDk+oB/SIpuRyX4Elknn766Ui4qg81/SCa9MNoqEBXX5///OfNpk2bon5VFS8G8fbII49MtotP2jo+K5vu+e8rVqwwF110UeXJ77pAd3OvfEui2+33EeiVL4dCHSLQC2Hjpg4SQKB3MCmEBAEINE7g8ccfN1/84hcPkecnnHBCdJa0tha1W1s3HhwDQgACEBgQgVdeecU8//zz0evHP/6x+dGPfjRldr/zO78Tfe6hh8hpEIDAcAikVZ/bGVKFPpxcMxMIQAACQyOAQO9BRhHo3UxSnQJdM3ZFtP7/+OOPj6S6tvZOaxLQEuNWnmcJ7CICPS72k7aXl+T91re+FYUYepa5+reyX/JYMVbdui7QNV/3/Hp9eGCr+RHoVa+GYv0h0Itx467uEUCgdy8nRAQBCDRP4Oabb56ybbu2D160aJGRyKFBAAIQgEB9BLT7h/3swI6yfPlyo4fpaRCAwDAIZFWf2xlShT6MXDMLCEAAAkMkgEDvQVYR6N1MUt0CXbN2RaqlIKGq6m+3Gl1nk0sMW3Gua9/1rneZNWvWpFatFxHo6tcV+4rhC1/4wmQMiV49Ma6ms/zuvvvu4OTFtzD3OT89ZJA+CHTNx11fdn4I9JBM13ctAr0+tvTcLAEEerO8GQ0CEOgegW9+85vmS1/60iQwyfPzzjvP6DxoGgQgAAEI1E9AVej//M//PBlI//5ec801Rlu60yAAgf4TyKs+tzOkCr3/uWYGEIAABIZIAIHeg6wi0LuZpCYEumauLdklqXfu3OkFQuL6fe97X+4ZQkUFuoJwq8zdrdzdPpcuXRoJ/NDmCnpV22usKludAl1xaheAeHPXStLXk+bnPoxgv45Ar3IlFO8LgV6cHXd2iwACvVv5IBoIQKB5Ajom55lnnpkMfM4551B53nwaGBECEBg5AVWhqxrdtve+973RZxo0CECg3wTi1edHHHGEeemllyaTOuyww4yOdlCjCr3fuSZ6CEAAAkMlgEDvQWYR6N1Mks4DV+W3mqqutcW6bytyr0S6KtIl0u24djxVpR933HFRZXq8Oj0tJvWll5qqvEMqvSV3VSlum52/BK+tgg9l4sbp9qPz3H3Ofvdlbx9I0PViVvac9e3bt5vNmzdPhtfT8vHm5tueZ+4Tr2S7HiiIc/a5l2vqI4BAr48tPTdLAIHeLG9GgwAEukXgtddeM5deeqnRn2o68/yss87qVpBEAwEIQGAkBLQbyC9+8YtotjqK7o//+I9HMnOmCYHhEohXn5988slTHpaZP3++eeqppyYAqEIf7lpgZhCAAAT6SgCB3oPMIdB7kCRChAAERkMAgT6aVA9+ogj0waeYCUIAAhkEVHnuPtioc8+1+xENAhCAAASaJ3D//febZ599Nhr4N3/zN80nP/nJ5oNgRAhAoDIC8erzGTNmGAny++67bzKGdv556KGHjK5Vowq9Mvx0BAEIQAACFRFAoFcEss5uEOh10qVvCEAAAmEEEOhhvLi6uwQQ6N3NDZFBAAL1E/jGN75hvvzlL08GWr58uZk7d279AzMCBCAAAQgcQuDb3/62efzxxyd//4lPfMK8+c1vhhQEINBTAvHqc8lzSXRXoOtnr7179xpdaxtV6D1NOGFDAAIQGCgBBHoPEotA70GSCBECEBgNAQT6aFI9+Iki0AefYiYIAQhkENAHuJs2bZpcceGFF5rDDz8cZhCAAAQg0AKB733ve2bLli2TkT/60Y9GR67RIACB/hFIqj5ftWqV2bNnzyECffbs2WbDhg1UofcvzUQMAQhAYBQEEOg9SDMCvQdJIkQIQGA0BBDoo0n14CeKQB98ipkgBCCAQGcNQAACEOgFAQR6L9JEkBDwIpBUfa7zzpMEunb/SbveazAuggAEIAABCNRIAIFeI9yqukagV0WSfvpG4LnnnjMf+chHpoT9W7/1W97T+PnPfz65duXKlUaVRTQIlCWAQC9LkPu7QgCB3pVMEAcEINAGASrQ26DOmBCAAASSCSDQWRkQGAaBtOpzzS5NoMfv4Sz0YawFZgEBCEBgCAQQ6D3IIgK9B0kixFoIJAn0ogMh0IuS4744AQQ6a2IoBBDoQ8kk84AABIoQQKAXocY9EIAABOohgECvhyu9QqBpAlnV5GkCXTFShd50phgPAhCAAAR8CCDQfSi1fA0CveUEMHxrBH71q1+Zn/zkJ5WNr62haBAoSwCBXpYg93eFAAK9K5kgDghAoA0CCPQ2qDMmBCAAgWQCCHRWBgT6TyCr+lyzyxLoVKH3P//MAAIQgMAQCSDQe5BVBHoPkkSIEIDAaAgg0EeT6sFPFIE++BQzQQhAIIMAAp3lAQEIQKA7BBDo3ckFkUCgKIG8KvIsga4x8+4vGhf3QQACEIAABIoSQKAXJdfgfQj0BmEzFAQgAIEcAgh0lshQCCDQh5JJ5gEBCBQhgEAvQo17IAABCNRDAIFeD1d6hUBTBPKqzxVHnkCnCr2pbDEOBCAAAQj4EkCg+5Jq8ToEeovwGRoCEIBAjAACnSUxFAII9KFkknlAAAJFCCDQi1DjHghAAAL1EECg18OVXiHQFAGf6vE8ga5Yffppak6MAwEIQAACEECg92ANINB7kCRChAAERkMAgT6aVA9+ogj0waeYCUIAAhkEEOgsDwhAAALdIYBA704uiAQCoQR8qs/Vp49Apwo9lD7XQwACEIBAnQQQ6HXSrahvBHpFIOkGAhCAQAUEEOgVQKSLThBAoHciDQQBAQi0RACB3hJ4hoUABCCQQACBzrKAQH8J+FaN+wh0UfDtr7/EiBwCEIAABPpCAIHeg0wh0HuQJEKEAARGQwCBPppUD36iCPTBp5gJQgACGQQQ6CwPCEAAAt0hgEDvTi6IBAIhBHyrz9Wnr0CnCj0kA1wLAQhAAAJ1EkCg10m3or4R6BWBpBsIQAACFRBAoFcAkS46QQCB3ok0EAQEINASAQR6S+CdYX/4wx+ar3zlK16BHHnkkeatb32rmTVrlpk/f370Z1YL6Tutn0WLFpnFixenDqMxtm/fbp566imj/3ab4lWceqkf/X9a27ZtW9RPmfaBD3wg4uO2T3/6095dWrb6UzEntTvuuMPs27cv+tKKFStSr8saVPerH9suvfTSRDbx60455RRz9tlne8/HvVD5Ed9du3ZN4rdf1zpasGDBJE+FBuCmSggg0CvBSCcQaJxASLW4r0DXJEL6bXzSDAgBCEAAAqMhgEDvQaoR6D1IEiFCAAKjIYBAH02qBz9RBPrgU8wEIQCBDAII9PaXh8RmiOR1I5bkzZK4Zfq24yxfvjwaI95efPFFc+edd5rHH3/cC6LkueSv+ktqmzZtMlqPZdqVV155iNC+5JJLCnUpqawHB+LxPvjgg5MHHvRQwOrVq4P7d/s4+eSTzWWXXebFRDHdeOONQePZhyi0FnyaxtCDCJL1tOYJINCbZ86IEChLIKT6XGOFCHSq0Mtmh/shAAEIQKAKAgj0KijW3AcCvWbAdA8BCEAggAACPQAWl3aaAAK90+khOAhAoGYCCPSaAXt070puyUufqvKXXnppSs8XXnhhYpW42/cRRxxxSHW2R3hR5Xi8Al3yfP369VMqznWdpKtbZS55q8ryZ599djKU+lK88eYKdB8OSbEnVaC7Aj2tqtz2pXm5servdY/EvHvN5ZdfHv2v5nrDDTdkVtYnxXn11VdPqsBVfZ4mq+11yp3NedJDAml5VAX7unXrjOalpn7EPz6eqtJVnW4r63Vt2pryWTNcU5wAAr04O+6EQFsEQqvEQwS65hTaf1scGBcCEIAABIZLAIHeg9wi0HuQJEKEAARGQwCBPppUD36iCPTBp5gJQgACGQQQ6O0vD1dyp1V7x6NMqipWZXJcvrt9x0VwmZnHZbckcHzrdLd/Valry3IrgZPkrNunLwefObgC/fbbb8+9RbJZFeJuNXw8Hs3FbjcfKpqVO0lttayKcjG77bbbous0hqr91UKq3m+99VbzxBNPRPcde+yx0YMAWdvou5XxuidpTeUC5IJSBBDopfBxMwQaJxBafa4AQwU6VeiNp5UBIQABCEAgRgCB3oMlgUDvQZIIEQIQGA0BBPpoUj34iSLQB59iJggBCGQQQKC3vzyKCHQb9fXXXz+pmFb1dfx87LoEultB7VsRrUp0K4El2z/2sY9Ngd8VgW6DcmVyXHS7XJPmkrWqXPme9aCAtvW3267ffPPN0QMIVobr/7NEuB3ffXjA9x43D1pPWle05ggg0JtjzUgQqIJAkerwUIGuOIuMU8X86AMCEIAABCAgAgj0HqwDBHoPkkSIEIDAaAgg0EeT6sFPFIE++BQzQQhAIIMAAr395VFGoLtSOuks7boEemhVt6UsOSvhLCEdr1jvmkBXzGvWrJlUzcer192HCHwrtVXdvnbt2smW6mlSW1upq381m1e3Ij3pYYn4Si6ae42tdbVgwYJoy/esnQXaf/cMLwIE+vByyoyGS6BI9bloFBHoVKEPdx0xMwhAAAJ9IIBA70GWEOg9SBIhQgACoyGAQB9Nqgc/UQT64FPMBCEAAQR6p9dAGYGeJ0nzvl4UjCuPVUlehWTtokB3q8Dj83QfXvCt1HbvydqK/Stf+Uq0jbyae0a65Z619bvNqWS9Patdf+dbgV50TXBfNQQQ6NVwpBcINEGgaFV4EYGu+RQdrwkWjAEBCEAAAsMmgEDvQX4R6D1IEiFCAAKjIYBAH02qBz9RBPrgU8wEIQCBDAJUoLe/PKoS6ElCti6B7p6tXdXZ6l0U6O6DAvEKdAlqfV3nuvsIba00V8hnbX1vK99VAX7LLbdMFqkr1n22znfjX7x4cXSWOq3bBBDo3c4P0UHAEihafa77iwp0qtBZfxCAAAQg0BYBBHpb5APGjQt0u6VZQBdcCgEIQAACFRHYsmWLeeihhya9rV+/3kyfPr2i3ukGAs0RQKA3x5qRIACB7hFAoLefkzICPe887boEutuvCKoCXduKS6YXbV0T6O426mmC3OXvVoonMfDpT/dlVba7fWRVsNvxXab6u1NOOSXKk+ZD6yYBBHo380JUEIgTKFMNXlSgK4Yy45JFCEAAAhCAQFECCPSi5Bq8zxXokjSSNTQIQAACEGiHQPwDdwR6O3lg1PIEEOjlGdIDBCDQXwII9PZzV1Sgu6JVs0g6h9vt20rukBlLtKbJVlce2z51rSStzs9+85vfHLS1uyt7VS0tQRzS0mItcl67qsv1s+0Pf/jDKITly5ebFStWHBKOvr5u3bro75POoHdvcOenSnDNMam5VepJOXW/7rMt+/XXX2+effbZKUNpLShP+vPYY49FqIcstJqvRaDXDJjuIVABgTLV5xq+jECnCr2CBNIFBCAAAQgEE0CgByNr/gYEevPMGRECEIBAGgEEOmtjKAQQ6EPJJPOAAASKEECgF6FW7T2+Al3Vx3pJ2j7++ONG99mWJnjjleKhkaf1a/vROd0Sw9rGPK2pKl1CXYI566z0eLV0VbH6CHQJc0lmzUNs9dLfqUnM6/zzI488MjEkV1BnCW27nbq2ZZcYT+rPrTBPE/LugxOqJtf563nN3fo96VrFIpEuqa4XFep5ROv7OgK9Prb0DIGqCJStAi8j0DWHsuNXxYF+IAABCEBgPAQQ6D3INQK9B0kiRAhAYDQEEOijSfXgJ4pAH3yKmSAEIJBBAIHe/vKoU3LX2bclJ9Fshb7GkwROa5Lpkr5JIr0JgR6abUnlyy67LFMo+wht8bntttui4bO2XndFd9qW8EXOXte4um/79u1m165d0cMXWQ89qDr+vPPOS31oIJQj1/sTQKD7s+JKCLRBoGz1uWIuK9CpQm8j84wJAQhAYNwEEOg9yD8CvQdJIkQIQGA0BBDoo0n14CeKQB98ipkgBCCQQQCB3v7yKCK57VbpkrFZVd1u35LBH/zgB4MmnLWFe1ZHGvf555+PRG1cqqva+Yorrjgkblega15pW5ynjeuzhbvP5FUhripsyX6fGFyhrVyoWj3e3O3u9fWknKmftWvXRqI77cx126/b35VXXlno7Hlbda8dDeyuBq5UV4zKU1rlvQ9LrgkngEAPZ8YdEGiSQBXV32UFuuZbRRxNcmMsCEAAAhDoNwEEeg/yh0DvQZIIEQIQGA0BBPpoUj34iSLQB59iJggBCGQQQKC3vzxcyZ0ljlU5rHyppYna+GzcviWEJVvbaIpD0tdWpyfF4gr0vK3jQ+bgbuGeNf9bb711UpUdKqXdyvG4IJeovvzyy6OQs3LgVrLbM8rT5mmFt76eVdEewknXKgbNxYp0bQ+vHQNozRFAoDfHmpEgUITA5s2bze7du6NbZ8yYYVatWhXcTRUCPV6FvnDhQqMXDQIQgAAEIFAHAQR6HVQr7hOBXjFQuoMABCBQggACvQQ8bu0UAQR6p9JBMBCAQMMEEOgNA08YzvcMdN366U9/enL2uY9k7opAV+xupbb+Py6amxDot99+e2rC3W3W8849j3finl0eF9quGL/wwgtTq9rds9RDV2XW2euhfblrRtXn6pvWHAEEenHWP/rRj8wPfvCD6KWHTF555ZXinXEnBDIIvP71rzdvfOMbozX28ssvB7N63eteZw477LDJferntddeC+5HMfzGb/yG+cUvfmFeffXV4Pu5AQI+BLTO3va2t0UPb+rPY445xuc2roEABAZGAIHeg4Qi0HuQJEKEAARGQwCBPppUD36iCPTBp5gJQgACGQQQ6O0vjxCBLlEr0WorhG+88cbM87m7JNBFWlXeTzzxRARdlc2qcLatbYEej8/nAQV39diHG+LS2YpxbQ1/yy23JC44yb5169YVXoxxloU7+v8bXZkfWo1fduyx349AD18B//7v/26++tWvmueeey78Zu6AAAQgAIEgAscff7w577zzjP6kQQAC4yGAQO9BrhHoPUgSIUIAAqMhgEAfTaoHP1EE+uBTzAQhAIEMAgj09pdHiEBXtK5oztuWvS6BLuH77LPPRtuHh7QsSd4FgR5/QCHtvPKkOSdVmrtiPGs7dPdM86wqdXdct+o97cx05V+V/zrTPaS5Ox0g0EPIlb8WgZ7PUBW/O3fujCput2/fbr7zne/k38QVEIAABCBQKQH32ACOD6gULZ1BoJMEEOidTMvUoBDoPUgSIUIAAqMhgEAfTaoHP1EE+uBTzAQhAIEMAgj09pdHqEBXxG6FcFb1cR0Cfc2aNd4V8HG6Xa9AV7wPPvhgdA64mu9Z83aels3JJ59sLrvssqgf9aeWtluABPfatWsj0a0qdV2nKnaf5vJ0Rbd77rr6uuGGG7z71LhXX3315Lx6BLpPJqq7BoGez1IC/bHHHjP33nuv+dnPfpZ4w8yZM6P3Ew0CEIAABMoReOGFF4xeSe3YY481733vew0CvRxj7oZAHwgg0HuQJQR6D5JEiBCAwGgIINBHk+rBTxSBPvgUM0EIQCCDAAK9/eVRRKDHz6lWpbSqkOOtDoHuSmEJ5iuuuMJLzsa3KY8L5S5UoFt+7gMKIVu5x4W53W7fCvWk1eZWrsfPT89bnVn3ulXkixcvNqps92nuAwRZ28779MU14QQQ6PnMJND/5m/+xuzatWvKxW9/+9vNggULzOzZs6PzqWkQgAAEIFANAQn0559/3jz55JNmz549UzqVPL/44ourGYheIACBzhJAoHc2Nb8ODIHegyQRIgQgMBoCCPTRpHrwE0WgDz7FTBACEMgggEBvf3kUEeiK2pW1aVu51yHQVd2sCmV7DrvE/YoVKzK3c5eU1VrTvWpJorhLAj0u+323cne3VVdOxF/t0ksvTd1GvWy1t7sjwM033zx5mCE+Bz3soN0KFFdSU262bNkSHRFgW9Vnq7f/but+BAj0/Bxp23Yde2DbtGnTzOmnn27e8Y535N/MFRCAAAQgUIrA448/br797W9P6ePP//zPORO9FFVuhkD3CSDQu58jg0DvQZIIEQIQGA0BBPpoUj34iSLQB59iJggBCGQQQKC3vzyKCnQJz3Xr1k222k6SnW7fZWYa38ZbclYVzlaiq29tFa6tPFUBapsqRHVWuhXn+nsJXAnl+DblrkAvE+vtt98+5fZLLrlk8v/xr2WN48YTspW7u626+k87n1xfc/OTdV1WnO6DFPE1oAp1fd3Nk8bRfPRy82Rlv/27rDPby+SHe7MJINCz+ejcc4ma//mf/5lcqLWq6nMaBCAAAQg0QyAu0Y8//vjo32YaBCAwXAII9B7ktssCff/+/ea73/1uJRRPPfXUST//+q//an75y19O/l9br8WbftE9cOBA7thvectbzNy5c3Ovy7tgx44dRq94O+2004wbe14/VX1dW8f8+Mc/LtXdCSecYHRGVlYTZ81budaful4f/uhPbVeT9iS/26dvrGVyFV+LPnPzgafYdc6Yu1WPPhzT/H3zrg9wbNN9J510ks/Q0TUuf/cmxaDx8/LnPVDAhe58fv/3f98cdthhU+62uRAzl5veK7ZVlZ+AsCu7FIFeGUo6apkAAr3lBDA8BCDQKgEEeqv4Jz/nSkarhWwXruv1AeZtt90W3SshHd/KvS6BrvEkxbV+9DOxK2jTiErcan5Jv9Pqnq4J9PgDCr65cXOSl1NV0aqaVq1otbdb9Z4k4fV1sbXj5K149aFYTjnllLxL+XoNBBDo2VB37txpPve5z00u0ucwS5YsqSETdAkBCEAAAlkE9DOg+1nnX/7lX5pjjjkGaBCAwEAJINB7kNguC3QJVffJ9jI4H3300cnt//RP/xRVFdjmfs3+nc4Zkdj0aVb26hcMfQDg2zS/+Idrafeq7wsuuCCSyk00iQ9XfhQZU5UIafHqw4bPf/7zh5zxEh9HbDVvvdJkbmisisnmylcQb9iwwaxfv34SnuJRxUjRpvlv3Lhxsv1gUj96MENxnn/++ZkPabji+LOf/Wzqh2d2DP0gJvZbt26NHlzIamK1atUqc+aZZxadavB97ny03eFRRx01pY+QfxcUv156X1bxoEvwZArcgEAvAI1bOkkAgd7JtBAUBCDQEAEEekOgM4aR4LQPZurhUJ8Hc93utD26rfCO3+/2XWamkt5JZ6zbPiWNVZWulyvTdYa2Kp0lY92K56RYJPvjZxoXiVnbybvN3ZI8/rW8/jUfzU1NDyio0tWnuWPqnni1ve3D97q8Md01kDae1ojmojURrza3Velae3l5youFr5cjgEDP5nf//febr33ta5OLzjvvPPOmN72pHHTuhgAEIACBYALPPPOMeeCBByb3feQjHzG/93u/F9wPN0AAAv0ggEDvQZ7GLtDf8573mOuvv/6QTIUIdPdmSbqbbrop9wOaa6+9NpLnSW3OnDlm7969iV/ThxPXXHNN7SsrVEonBZQm0ONznzFjRsTLbkuoD3jiOwDo6+ovSXgXjVV9iaXPk9Xi7uZE9z700EPBedC8NP/4hyvqKCvvkthXXHFF4nghAl0fJl133XXB6y6LfzCEnBuqFOjuUBLpel839RBKUS4I9KLkuK9rBBDoXcsI8UAAAk0SQKA3SZuxIAABCGQTQKBn89FnLbaA5A1veIP5oz/6I5YUBCAAAQi0QOCFF14wd91112Tkc845x7z//e9vIRKGhAAEmiCAQG+CcskxuizQVR2bJBrtlN3t6PK2fnOlmVuB7iPQrWR15a2NzW49rljslu+6Tr+ApFU5qHL54YcfnmROW2VLkCrG+BiqtlX1s1sNr371d3U2V0rnsU2Lw27F7n7d7VfiXEJTc09qqpDWtotWXKfN2+1TDy/EOapvuz2++tTLleG6J0ui6/qrrroqClGV2DZ3Whch1RZay9pRwVZ9S5hr/ho7/mBAUoV6WtW7+rTzy6pAF0tVvdtmxxeveHW2QLVEDAAAIABJREFU5eQ+5KFr9EOcb9V+0fUZItD13onvlKAKe+VXTDSP+L8hev+JZVcbAr2rmSGuUAII9FBiXA8BCAyJAAJ9SNlkLhCAQN8JINCzM7h27Vrz/PPPRxfpc4KQzzn6vjaIHwIQgEDXCOizV4l0tXe+851mzZo1XQuReCAAgYoIINArAllnN10W6HnzdsWpRKRePi1UoGdtRW7HkxSVyLSyTqLVnrnnxhSvlvaVsPHK4bJbiOdxKso2r1/JYvugQRGuSbzcWH37VG6sHJYYvvfee1NDdx94UNW5fpnUHCSeNZ5Pi8tzPZSgSvS8Fq/WT5qfj0B3HwLQmL7jK269r2zOQuacN7e0r59xxhnm5Zdfjr6ct4V7kkCP9yuhrny7D62E/HtRdB5F70OgFyXHfV0jgEDvWkaIBwIQaJIAAr1J2owFAQhAIJsAAj2bj3a7s7Lmd3/3d83SpUtZUhCAAAQg0BIBeYvnnnsuGv24444zH/3oR1uKhGEhAIG6CSDQ6yZcQf8I9Pwt3H2krFIhUXfuuedOsiLZ6lbrxr/uK89th3GJLulb17nOdQh0yVhbbR5SRW8r0e2T0PGnoUMFunjqgQcrwvX/quhP2jHAzZl9KMKV2r45cI8E8JXXNu+uwE8S2D4C3d2CPvThCzdviil03Yb+M1W1QLfj+zyMEBprHdcj0OugSp9tEECgt0GdMSEAga4QQKB3JRPEAQEIQMAYBHr2KkCg8y6BAAQg0B0CCPTu5IJIIFA3AQR63YQr6B+BXp1AVzpcURoX767AS6tQz0upK1NDRWxe3+7X6xboeVXfRWP1fdghnqu0bdxdDlYcu0LZR0ZrK3FJbjU9BCBZH7INuq2gVvV+0nbveQLdffCiyPiK2+VQZe6S8lyXQNdY7vsn5CGOkPVY9loEelmC3N8VAgj0rmSCOCAAgTYIINDboM6YEIAABJIJINCzVwYCnXcOBCAAge4QQKB3JxdEAoG6CSDQ6yZcQf8I9OYEeuj25UnpdWWsJKyq3OtodQh0xemebx0iu7PmWKQCXf25Z4KnbeltK7d1Xrsq4W2zf++TA1fa1rF1eJ5Ar2J8VeyfddZZk/n7Vt4XWZt1CvT4LhB1zqPI3HUPAr0oOe7rGgEEetcyQjwQgECTBBDoTdJmLAhAAALZBBDo2XwQ6LyDIAABCHSHAAK9O7kgEgjUTQCBXjfhCvpHoFcr0LVFuT0H3RXErriLy9jQNLoiPm3r8dA+49fXJdBdmSv5LEZJW6eHxF9UoLu7BSRVoLvnhscrzcV9/fr1UZh5W5pX8eBEFo88gV7VenF55c05JH/xa+sU6BrLfY/qgwJ7rECZmKu8F4FeJU36apMAAr1N+owNAQi0TQCB3nYGGB8CEIDArwkg0LNXAwKddwsEIACB7hBAoHcnF0QCgboJINDrJlxB/wj06gR61hnobuX4qaeeGm2JXbRlbRNftM/4fXUJdD1coPgPHDgwGVKCVxXd4hKytbntoIhAV0W1zqvXn2pJDyK4nOOVym5FdtK55Da2+Jp49NFHq0rRpJ8sgR6vHC8zfl1rIg6kboHe1DyKJhqBXpQc93WNAAK9axkhHghAoEkCCPQmaTMWBCAAgWwCCPRsPgh03kEQgAAEukMAgd6dXBAJBOomgECvm3AF/SPQqxHoEpUSmbb6PH4+uVuxXPT8c5tu9yz1OrYE1zjxM691dnZIU6V5WmW5HibQ112JbvvW+dq6Ty9t937CCSfkSvVQga5cXXfddZMt2ZPOwnbFd9oDD241fdpW4O6DE2V3HkjjnyXQ3fHLnvntco6v75C1kXdtkwK9znnkzTPt6wj0ouS4r2sEEOhdywjxQAACTRJAoDdJm7EgAAEIZBNAoGfzQaDzDoIABCDQHQII9O7kgkggUDcBBHrdhCvoH4GeL9CTtvcWeslJSWD9uWnTpkk1s0Sp/t+tpq6y6rXKvtKWkDtGkWWWd765JPbGjRsjTnv37s0cQtXp2kI9Tci7sablSg82KFfall0vCXI15Ur3x/t2z0dP2648a4t3O6Eqdx5Ig+Qr0MvufNDEXDTHugV6U/Mo8r7RPQj0ouS4r2sEEOhdywjxQAACTRJAoDdJm7EgAAEIZBNAoGfzQaDzDoIABCDQHQII9O7kgkggUDcBBHrdhCvoH4GeL9BDMEvEqkI8LmRdyRs/Tzukf13btEBX9XloBfpVV13lfba5ZLYEt167du2K/kyS6mkiu6js15yUK23BHm/23PC8qnHJfcWqhyUeeuihQ/pxK9lVXa9K9apbUwJdDzuocl+t7C4KWQzqFujubhBUoFe9GukPAr8mgEBnNUAAAmMmgEAfc/aZOwQg0DUCCPTsjCDQu7ZiiQcCEBgzAQT6mLPP3MdGAIHeg4wj0MsLdIlYCXPJVInXpFZl1au7dXhaxXXZpdeEpM+KURXqqvBWlbrdFl/XJ803RKBLiEuY23PXk2JwRXHeww4+lerait62MmeQp/HKEuiuwE+T/L5rpak1UbdAb2oevlzj11GBXpQc93WNAAK9axkhHghAoEkCCPQmaTMWBCAAgWwCCPRsPgh03kEQgAAEukMAgd6dXBAJBOomgECvm3AF/SPQ8wW6fplYsGBBIu2k6uWkC12BXrYSedWqVROpnLdVetEl0iXJ6J75nnSOtxtrVq50r7utfhobnSv/2GOPBaPTWlA+4s1Wqevv085KDx7MuSFLoOsyV+CrSt6HQVI8bh7EWeuwjla3QHcfQEnb1aCOefn2iUD3JcV1XSeAQO96hogPAhCokwACvU669A0BCEAgjAACPZvX2AX6vn37jF4vvfSSefHFF82sWbPMEUccYd761reGLTSuPoTAwYMHzbRp04LJuIU0ujntSMfQjsm1ida6XrYde+yx5sgjjwxF2bvrf/jDH0bvcc1d89V7XO91vbrWEOhdywjxQKA+Agj0+thW1jMCPV+gVyWpXZFZVKSqMvuss86a5L+OimZ13iWBrjlLQusMc7U4OzfWsrlyK7aLvMmS8uqK5zqEbZ5Adx8IKLNjgfsggLZBr+oXmDjnugW63Z5f45Z5oKDI+vC5B4HuQ4lr+kAAgd6HLBEjBCBQFwEEel1k6RcCEIBAOAEEejazLgl0iVPt9Kemzxz0AHxI0+cjtiUVONivSZRv2bLFbNu2bYpMdMeSZFMMZ599dubnH4rXCl/FG/JZiXZA1M8MajpiTp+7+DRJwKuvvnpy6aJFi8zq1at9bo2ucTnl3WQlowqLTj755NwHC/7hH/7BPPDAA1G3mo/mldckN5UPHevoyl33Pj3QYPMRIj2rzHXePHy/7ubd5x7Ne/bs2eaUU06JchDSNP/t27ebxx9/fMoOn0lrXf1rLeW1ous23m8oh6S4st7nWkt6f2nu4pDUtJa0trVOQ9ZVHqMyX0egl6HHvRDoFwEEeg/yhUBvTqC7la+SmnqFNvf85jrPoe6SQBcjVwLHJXmVAt2V3eKbtvOAmzdJd/sLT9KW7+6W8GlV6nnrQHnXAwTqP15BnifQ3W3mi64Z/TJoK87zzoXPm0ve1+sU6O5aOfXUU6MHRbrWEOhdywjxFCWAQC9KjvsgAIEhEECgDyGLzAECEBgKAQR6dibHJtAl0+68885EoaaqVFWpxpsE5qWXXppYqduGQP/KV75iHnzwwSlh3nzzzd6VxCECPYmFZH2abAwR6JKat912W6rYTVu5eqhBwjOvclqfZan/JHlaJNdV/ZtYRhxrzhdeeGEk0/Oa1oh+Jk2Tx0n3K69a61k7MPRBoKcxTsu7WGhdfeADH8jDWvvXEei1I2YACHSGAAK9M6lIDwSB3pxAd0WqJOhdd91ltJ27b1Ml9oc+9CEjYatWppo4b8yqBbpivvvuu6OnSTUPCeGQlrVtfVUCXXGde+65UXxqvtXJ7q4AaeeMu1XPoXlz5fWcOXOM1pHb8gR6vKq+SJW++wBD0Yc/fPNdl0AXR7Gy+a1jNwDfOWZdh0CvgiJ9dIEAAr0LWSAGCECgLQII9LbIMy4EIACBQwkg0LNXxZgEuiqd161bNwFiK5rjMlLXqWpXFepWqEsofuxjHzsEpivQJTYXL17s/TYsKiLXrFkTxaXtt5999tloPIk/CUCf5gr0eIW4BK3m+vzzz0+2ttdneXYc9a9rxCJJovsKdDGW3I5vJy5+cXmr8fXggxuDrtHaTZPo6n/9+vUTeZyVa/Ut2ZyXax+2Pte4eVfFd5yjnb/moKY/n3jiiSld5621O+64I1rDtmkMrXNxcJkpz5p/SP9F122cTR4HH5ZJuzYol3rIxDYx1nsjvq40b71cTl2Q6Ah0n8xzDQSGQQCB3oM8ItCbE+haDq4I1g8tkpm+Z1LnnQVe5XKrWqArNlcih0hcVyCrn7q2cHcfcNAvEOLt2/K2aXd5Kt+av8+2XvGHJpLkdZ5A1xzc+ELG171u7Ko+FyffNevLz72uDoG+Y8cOc9VVV03kudiHPsRRZC5F7kGgF6HGPV0kgEDvYlaICQIQaIoAAr0p0owDAQhAIJ8AAj2b0ZgE+q233joRhT7bnktcSpBbsZokLV2Brspdn8pgm5EiIlJSXxX0ahpPolASWoL0xhtvzH9DxLZwz9oC2+0sLrzT+PkIdFVES25bQayq4Msuuyz3czLNXfO1+cja5j8012Koe6ykzxPUXqBTLnLz7rvtv5hJilvRLQmuXQeSWrz6Wp9xSgxnVezH569+9ZBEUiV6kXWbF6cvhzzu4rR27drJgxM+eXTfU+pf76M2t3NHoOdlma9DYDgEEOg9yCUCvVmBHpfB9oc9be2d1lRBfN111xlJQDVJTMm/kOr10KVYh0CPS2RVAEuqZzXxkvy150klbUFeVQV6VpV7Hj/lxj7Bm7ZNu1vFLQGtHw6zzoLylb4+Al0iXvPbu3dvNBWf8XWP1t3WrVsn0w+tns/jlvT10047bfLXOgPrqKOOmnKZyzpvG3atm40bN06p2m/i/VNk3vYeBHoZetzbJQII9C5lg1ggAIGmCSDQmybOeBCAAATSCSDQs1fHmAS6W3ntu+W5KlRVKa2WJI2b3sLdjifpfMstt0Sfd9hjBX0lpO9Z8fGV455Rr68lyXcfge5uQa95fPzjH/cWlvGHGtIq78vmWmeNS+rX0YrkzMZx9dVXT6r2kx7YkAjXNbb5CGR7bVzSpz2U0WWB7q5R7dCgteXT3DUZwsyn79BrEOihxLgeAv0lgEDvQe4Q6M0KdC0JCUlJYZ1pbZtEusShtujWuduS5npJFlpxrmsl/yQlfKqXyyw/V0pLCGcJ/qxx4ue8uxJZ9+khAJ3rrTmfcMIJkdjVvL/73e9GnNztysVGDw7Eq5+rEOh526T7sNS2QVZQx6vkdb+EtH6Atw8D2PnrIQKbd/3do48+Gs3dvS5rtwIfga5+1Z9+mbIxuuNrXWn9KUZtjaVrXXGua5va8jxEoGv9JD2EoPeM5mmPO7D5E2f9sln3+8dnvaRdg0AvQ497u0QAgd6lbBALBCDQNAEEetPEGQ8CEIBAOgEEevbqGKNAz6reTaIlaZt2JnSTAt2Vo1bmJ/1d3r8HRQW6+nUFbtJDCHkCPV4hHFq1rxjcLbrTJG/ROerzsLo/Myoj0PPktbt1e5GHAJQf5dhW+SflJy+GvPVnv16GQ9oYrkAPmb89SqDNynM7JwS67wriOgj0nwACvQc5RKA3L9C1LPQNXdW8jz32mPcqUbWttqGu+wc5BeRKae8AEy6UDI43/XKhquCQprnrvqStw6sQ6O4W50XP+Hbj0EMBktXxJkGteding30YqC/FlLZtuiucP/vZz2aet1VkfEln8Sn6EIXPHN1rQgR6SN9iKJZ1bj8fEk/atQj0KijSRxcIINC7kAVigAAE2iKAQG+LPONCAAIQOJQAAj17VYxRoIuIb7V23nuqjEB3t45WcUDSec7u+K4cdcWmu125T2V9UbmsWNz5Jm3xnSfQXfkdUiEcz4M9B15/nyR53a9Xleu8teD79TLiOE9eu7lN24I9L063GjtJQufFkNe//XoZDmljuAJdD8rccMMNmVvX+8ba5HUI9CZpMxYE2iWAQG+Xv9fofRbo+kZrK5T1Q2beD5oWiL4R2fOC9Hf/+I//eAgr/UCoSly1OqW1KmU1B1sxGw9E8lLiUnNrSmAqBpet10JKucgVKO4lqgxWhbNeaQ8R+M7djbVorvTDtOSymmRxke3xNSd7brokrdZQWtO1eohA83crwu31mrsq0yV882L5gz/4g8kwf/qnf5op0O2FdnytO7fS3X5dFeka3669Mmsg9F53Pnqfxrdwtw+f+PQrdpqD5tJ1cW7ng0D3ySzX9IEAAr0PWSJGCECgLgII9LrI0i8EIACBcAII9GxmYxLormhWRbnmnnUutM9qKyPQXdmXJ9Ddyu141bUr4tO2NHfnUkaguxXoRbZwdx8C8Ik1LQeu5E1i544jXvrcrwvVxZpPGXHszjv+4IC7ntIq833WtHZcWLduXXRp0m4NXRboitl9eGLx4sVGW7L3qSHQ+5QtYoVAOQII9HL8Grm7zwK9EUANDyKxKaEqgZonThsOrdbh9EOeFdgaqMmHBWqdmGfnNu9tzV3slQNJ5iZ2OPDEMsrLEOijTPsgJ41AH2RamRQEIOBJAIHuCYrLIAABCDRAAIGeDbmrAj3pvPG85eLK7CS5Gz/DW3Lw7LPPNkuXLi0s0psS6HnV6lYa+ojTogLd53zpvAp0V8CXqQx3eehzrPgukK4E1rqxuda6alukFxXo8e3v4xXmbr9F3j/u+8uV0Fnj5D34kfWeLcoh798Bt19dq4dlVJimavo+NAR6H7JEjBCohgACvRqOtfaCQK8VL51DAAIQCCKAQA/CxcUdJoBA73ByCA0CEKidAAK9dsQMAAEIQMCbAAI9G1VXBXoRMZcn0EXCFa8uGUk2vbStuP70LS5oSqBff/315tlnn41CvvHGGw+RwG7FdZ6YLiLQH3/88Wg3T0lcNVX1qro33vIEepGxk1awK/OTBHodufb+RyfnwiLiWGd033bbbUYPBqglzbmqynD1n7WuqxrH7UdrKfTBhqyHIdz3g5sOcYu/16vKa1X9INCrIkk/EOg+AQR693NkEOg9SBIhQgACoyGAQB9Nqgc/UQT64FPMBCEAgQwCCHSWBwQgAIHuEECgZ+dibAJdNCRfJe+SjrSLy7ZTTjnFSNSlbfWedyZ4Fn3fLdzdauq0ymKfa2wsrsS2x2EeccQRkVi0TcLWvnTEpf7btjRhra83JdDzthm3sfrmWnMX26xcV/WvWpo4dh/aeOmllyayXA8vWHGuGJSrj3/844cI57xt7UPib1qgh8Rmr817UEQPy+hncnftxsfR+1rcJfC7UqGOQC+yGrgHAv0kgEDvQd4Q6D1IEiFCAAKjIYBAH02qBz9RBPrgU8wEIQCBDAIIdJYHBCAAge4QQKBn52KMAt0SkViTHFZltwRlmlCXZFPFtWR6vLmiMakyPIu+r0B3q2nj5167/btV6jfffHOq9HcFeug7VVve6+zytNaGQJdQvuWWWzKnUkWuQ1mlXR/fYjykX+2QcNlllyVWa1dVGa54hiDQLVf73rYPgtidHOLc9RCF3l+hlfAh+fO5FoHuQ4lrIDAMAgj0HuQRgd6DJOWEePfdd5ubbropuqro03JPPPFEdL/WQ9E++k+SGYQQ2Llzp1m9enUl6+7yyy83H/rQh0KGH+y1CPTBpnZ0E0Ogjy7lTBgCEHAIINBZDhCAAAS6QwCBnp2Lrgr0Imc4V7E9uESrhJuqfvVSJbBtSRWvZbZwV//allstbct699zrvPPNH3zwQaMqZDVJbsnupBYq0PUAwXnnnRc9QJBWiW/HaUqg+2zhnvevUGiu8/rz/XoRga5c6j3h7hIQH6/PAj2vmtyXre91rlS3n4nrXr3HdOZ73jr3HafIdQj0ItS4BwL9JIBA70HeEOg9SFJOiK5ALzsbBHpZguO53xXoZWeNQP81QQR62dXE/V0hgEDvSiaIAwIQaINA/Pv5+eefbw4//PA2QmFMCEAAAqMn8PTTT5tvfOMbEw4f/ehHzXHHHTd6LhZAVwV61jbhacmrQqC7fUuw3nrrrZOzxyUvJdfcVkag+whPV4pL6qkCOa25235nyXZfTu7csoS8G0+eQL/66qsnW2qXkabuwwdF1kqcoR5U0HxtdXLewwpl/gHxPQPdzb3PHN1+izyA4s5pzZo1k4dH4jsr+KxbHz6+HHz6KnONHsbQ+9w+LJO3y0KZsXzuRaD7UOIaCAyDAAK9B3lEoPcgSTkhPvLII+bVV1+tZCJvectbzPHHH19JX3QybALPPPOM+dGPflTJJF/3utdFT9LSTHQ+k36JsG39+vVm+vTpoIFA7wgg0HuXMgKGAAQqJBD/fl5h13QFAQhAAAIlCSDQpwLsqkBPktVZqZfslpy17fbbby+5Uv7vdolV9WvlmgS6WwXsbq+ubd51lrJv8zmz2hXOvv3a69IEta9Ad5lK3mvuedtb5wl0l5evlE+atw+7UF55uQ7tL+36EHEc8hCDW5Vf5gEAN+9J2+MPTaArTy47rXUdgdBWQ6C3RZ5xIdA8AQR688yDR0SgByPjBghAAAK1EUCg14aWjhsmgEBvGDjDQQACnSKAQO9UOggGAhCAwBQCCPSpC6JLAl0CUzvU2RYiwbdt22buvPPO6Fafat2Qt4UrMeNnkLsyMbRy1T2zPEkmx4VonrzWnMTQVlGnVSH7CnT1587Ph2ueQHerqkMfknBzVlUle3wduLkOfSDCd02FCHRtNb5u3bqoa5+HGNzcxh/28I3PzZGO+dSZ624bokDX/ELeF74si1yHQC9CjXsg0E8CCPQe5A2B3oMkESIEIDAaAgj00aR68BNFoA8+xUwQAhDIIIBAZ3lAAAIQ6C4BBPrU3HRJoCsyd+voEIGpLZjtWcZxcWylsoS0/luyOqRlSVVX3IdU/cYr5pNkZ9HqdpehKmnj5zmHikJXVudVjecJ9HiVd5Ft3N3t2+PM3VyLsdZQSKuqQj5rzBCBrn5CHmJw4/d54CEep/hJ2IudWlJ+uirQFbMeHtFDB6qc1wMtIc19XyS9b0L6KnMtAr0MPe6FQL8IINB7kC8Eeg+SRIgQgMBoCCDQR5PqwU8UgT74FDNBCEAgg0D8+/k555xjpk2bBjMIQAACEGiBgITKv/3bv01GRqBPTULXBLorAH0rlN1Kbc0uSby7UjlU2mZVO8dFuK/0d4V/knh3q/GTttHOeiu525snCe9QgR7f3jprK/c8ga643Rxr7uovLvnT5icua9eujR6EaDrXVf3zFSrQ41I76yGGouvRzs1HwHdVoLvV+qHryr1XLEJ2v6hqXdh+EOhVE6U/CHSXAAK9u7mZRIZA70GSCBECEBgNAQT6aFI9+Iki0AefYiYIAQhkEOD7OcsDAhCAQHcIfPvb3zb67Ms2BPrU3HRNoMdluM4Uz6oilvhav379RKimVYG70k+yVvN2zzJPW7Fx2XvjjTcecql7jU/fbtW6OkuS7u422mlbsafF7ErUJB6hAl3juFL+lFNOMdrKPqn5CPS4EFaMq1evjrbez2paG7fddtsk12kV1lXkOvShhZB/8UIFuvqOP8Rwww03pD504Pave1esWGGWL1+eGaJy8tWvftVobapp/nrQJOk90lWBrrjd3SIUu97neQ9naO76N0T/lqiFvt9Ccu9zLQLdhxLXQGAYBBDoPcgjAr0HSSJECEBgNAT4wH00qR78RBHog08xE4QABDII8P2c5QEBCECgOwQQ6Nm56JpAV7SurNX/S5RKpOs8ZivDJLu2b98evWw1cpb00zWSa/Z8cPWrPpcuXZooCbVNuCS2xKVt8fPP7d/HtyXX32v7aIlmK4V1jbaYl6B0+0yTwG7Ve5GzrF2RGK+4LyLQ43NMY+Ej0MVH+VOML7300oSveOl17LHHTnKihwHESy8rd3WDrtG8kuRoFbn23UmgyL90RQS6xnEf1Mh6iEHXujsc6P/1kILWpKSy2Imb3e5ea919H+n6rPm78es9JOHs0/T+dIW824+q6n0eaImPE+8zvq40T81bMYqB2+x7UnHYLevV38c//vFDrvWZX1XXINCrIkk/EOg+AQR693MUPYWrXybUpk+fHj1xRYMABCAAgXYI8IF7O9wZtXoCCPTqmdIjBCDQHwJ8P+9ProgUAhAYPgEEenaOuyjQFXFcouetVIkvVTFLLKY1CTNVMLsC215rRbeErq1EtV9T3xJ8koVpTfeobyvi8uLV1/VAgGKOS2D3jG/JTgm90OZWuccraosIdI3vxqWYk6qgfQW6+hMzSWH3oQafeaZxc+/NyrVErXJaNNc+MWZdU1Sg+z7EYMcOfQ/pPklmPRyRJbPjFe6+POIPixTtxx0v6QGUpIczdI/WrN5Panqfxt+rPnP3nWuZ6xDoZehxLwT6RQCB3oN8bdiwwTz88MOTSG+55ZbohwgaBCAAAQg0T+BLX/qS+eY3vzkZ+K//+q/NG97whuYDYUQIlCSAQC8JkNshAIFeE0Cg9zp9BA8BCAyMAAI9O6FdFeiKWqJbki1JeNtZ6TNMiW1tUZ23VbO9R3JZMlgV4VlNfUvIawvsePVq0n0SnKpa18utrI5fK4mnqtg0Ie9WDxethI7L1ptvvnnCp6hA1zzcyvakKugQge7mQ8zyRLrE+bvf/e7crd5d3sqz8l11rsv8M1lUoGtM98GItIcY3NgkiTWeOGStSa1vPWihdZn3PioqvpsS6Jq/fS9q3nnrSu9HrWWfuZfJu++9CHRfUlwHgf4TQKD3IIff+MY3zJe//OVJpPFtfXowBUKEAAQgMBgC69atmzztXvRJ88HAYCK9JoBA73X6CB4CEChJAIFeEiC3QwACEKiQAAI9G2aXBbqN3G41vWuIySArAAAgAElEQVTXrslkJPxUJVtk2+d4v6pYtdvA62tV9K0+9XKrXBWrJGKeoHQfGLDbbRd5S2h8K03dfuJbyIf0bXNh74mfW/7cc89NunvllVfM3Llzvbu3fT///PMTbsrF7Nmzg6R50oC27zpy7T3B/7/QrX4ukl83f+Lj83CHhrbr0e6woHWoNRnSh/pJqt72YRDfbr1oP+5Y8T6T4rDjuP9+6Dr774cvP585VnENAr0KivQBgX4QQKD3IE/PPPOMufHGGyeRnnfeedHTfDQIQAACEGiWwK9+9Stz2WWXTQbV0+h62pwGgT4SQKD3MWvEDAEIVEUAgV4VSfqBAAQgUJ4AAj2bYR8EevlVQA8QgAAE+kEAgd6PPBElBKoggECvgmLNfbz22muRsHn11VejkX77t3/bXHvtteawww6reWS6hwAEIAABl0B8G6wPfvCDZunSpUCCQC8JINB7mTaChkArBPbu3TsZVxUg06ZNayWOKgdFoFdJk74gAAEIlCOAQM/mh0Avt764GwIQgECVBBDoVdKkLwh0mwACvdv5mUSnD7l37Ngx+f8zzzzTrFq1qifREyYEIACB/hP4r//6L/PJT35yykSuv/56c/TRR/d/csxglAQQ6KNMO5OGQCaBgwcPRmeYalvOAwcORH/q75KatvuUSJdQnzdvnvfWlF1Iwf79+83XvvY18/Of/9w8+eSTUUjr168306dP70J4xAABCEBgdAQQ6NkpR6CP7i3BhCEAgQ4TQKB3ODmEBoGKCSDQKwZaV3f6cOe6666bct7PsmXLzMqVK+sakn4hAAEIQOD/CTzxxBPmq1/9qvnpT386YfL+97/fnHPOOTCCQG8JINB7mzoCh0AtBCTOt23blirM8wbV+ZoLFy40M2fOzLu0ta9LnOuhZPdcSv23/h6B3lpaGBgCEICAQaBnLwIEOm8SCKQTuP/++yvDs2jRIvOmN72psv7oaJgEEOjDzCuzgkASAQR6j9aFPtC68847p0R87LHHmve+973mbW97W7S1Ow0CEIAABKoh8Itf/ML84Ac/iD5o37p165RO3/GOd5jLL7+8moHoBQItEUCgtwSeYSHQMQISyPpeJ4lcRZNIX7x4cae2eU8S53auCPQqsk4fEIAABMoRQKBn80Ogl1tf3D1sAn/3d39ntmzZUskkP/WpT5mjjjqqkr7oZLgEEOjDzS0zg0CcAAK9Z2tCAl0iPanNmDEDid6zfBIuBCDQTQIvvfSS+fGPf5z6b63kuR5gokGgzwQQ6H3OHrFD4H/ZO//Yv6r6/h+GllHaoNZQ2wi2qO02SzAtWVsWR4F9+8fW4g9Q224JZLUlqIMqzDDQtEytZtZKMWIKNumW0TInIq1xWRdKMQsFLZ1A3Vbn6EdBOpj1V0uZTJdvnhfP2/O5n/v757n3Pk7ySaHve895ncfrvPv5fN6P+zqnPIFjx44FD4jpz7g2Y8aMoKJc27TrS9u56/pnnnkmEO7a5j2qaWt3SXTJ9DZbkjhXXHp9bGwsmBcV6G1mirFdAt/85jeNjg6ybcWKFRMA6aEX94i38AUXXHBB8Ffz588HLgQ6QQCBnpwmBHonljFBtkRAAr2KJgmPQK+CZP/7QKD3P8fMEAKWAAK9g2tBH3RpK+Ff/OIXHYyekCEAAQh0l4A+jHznO99pXvGKV3R3EkQOgV8RQKCzFCAwXAKS4Lt3747crl3nmc+bN8/ojPO0JvGsM8T1FXVW+pIlS1qR6GniXA8GKN49e/aMpohAT8s2rzdF4JFHHjHve9/7RsMdOHBgwtD6Hu5+H0+KTQ+y6GdYifgs7+um5sk4EHAJINCT1wMCnfcLBCAAAX8IIND9yQWRQKBuAgj0ugnX1P9zzz0XSPTHH3+8phHoFgIQgAAELAFV37397W83v/d7vwcUCPSGAAK9N6lkIhDIRSBOnpc5w9yK9MOHD0+oSm9SomcR5zqnXRLxq1/9avAQgW0I9FzLiItrJFC1QHdD1fq//vrrW3mwpUZkdN0DAgj05CQi0HuwyJkCBCDQGwII9N6kkolAIJUAAj0Vkd8X6AOwp556KjinV19x2yj6PQuigwAEIOAfgbPPPtucc845wdfrXvc6/wIkIgiUJIBALwmQ2yHQQQJR8lxbsy9dujTYqr2Kpt2ydK642+qW6HnEuY0LgV5FtumjDgKuQD///PPNtm3bJgzjVqBv3brVSIyHm7Z413ELek8++OCDo5f1XpeMW758eR3h0ycEChFAoCdjQ6AXWlbcBAEIQKAWAgj0WrDSKQS8JIBA9zItBAUBCEAAAhCAAATqJYBAr5cvvUPANwKSzPfcc8+4rdYlzyXRdGZ5la0piV5EnNt5ItCrzDh9VUmgKoHuxqSHWjZt2mQOHjw4+mv9vx5uoUHABwII9OQsINB9WKXEAAEIQOAlAgh0VgIEhkMAgT6cXDNTCEAAAhCAAAQgMCKAQGcxQGBYBMJSuy55bqmGx5OkX7VqVSWyvow4t/Eh0Ie1/rs02zoEup3/hg0bguML1FSJvmvXrsp2n+gSY2L1jwACPTknCHT/1iwRQQACwyWAQB9u7pn58Agg0IeXc2YMAQhAAAIQgAAEDAKdRQCB4RCQcN65c+dowlOmTDFXXHFFJTI7iWJYouuc9TIVr1WIcwT6cNZ9V2dap0DXe0gPshw9ejTAs3LlyuBMdBoE2iaAQEegt70GGR8CEIBAVgII9KykuA4C3SeAQO9+DpkBBCAAAQhAAAIQyE0AgZ4bGTdAoLME9uzZY8bGxkbx130muQtqx44d5sSJE6O/krDLe956leLcBkIFemeXc+8Dr1OgC54ebLnhhhsCjjNnzgyq0GkQaJsAAj05A1Sgt71CGR8CEIDArwkg0FkNEBgOAQT6cHLNTCEAAQhAAAIQgMCIAAKdxQCBYRB45plnRls2a8aqPlcFalPt0UcfNfqyLU8Veh3i3MaBQG9qBTBOXgJ1C3S9ry6++OJRWHrIRe9LGgTaJIBAT6aPQG9zdTI2BCAAgfEEEOisCAgMhwACfTi5ZqYQgAAEIAABCEBgRACBzmKAwDAISBRLotvWZPW5xnzxxReNBJ3+tC2tCr1OcW5jQKAPY/13cZZ1C3QxWbt2rTl48GCAZ+vWrWbBggVdREXMPSKAQE9OJgK9R4udqUAAAp0ngEDvfAqZAAQyE0CgZ0bFhRCAAAQgAAEIQKA/BBDo/cklM4FAHIGos8+brD63cYWr0CXrooRdE+LcxoRA533jKwEEuq+ZIa46CSDQEeh1ri/6hgAEIFAlAQR6lTTpCwJ+E0Cg+50fooMABCAAAQhAAAK1EECg14KVTiHgFYHw9u1x4rruoFV9vn379tEws2bNMkuXLh39f5Pi3A6KQK876/RflEDTAl2VrW08WFOUD/f1kwACPTmvVKD3c90zKwhAoJsEEOjdzBtRQ6AIAQR6EWrcAwEIQAACEIAABDpOAIHe8QQSPgQyEHjiiSfM/v37R1dKWktet9G0jfuJEyeCoadNm2Yuv/xy04Y4t3NHoLexChgzC4GmBTpbuGfJCtfUTQCBnkwYgV73CqR/CEAAAtkJINCzs+JKCHSdAAK96xkkfghAAAIQgAAEIFCAAAK9ADRugUDHCIS3Tk87e7zO6e3evdscPXp0NMScOXPMd77zncghZ8yYEWzxPnPmzNpCQqDXhpaOSxJAoJcEyO2dJIBAT04bAr2Ty5qgIQCBnhJAoPc0sUwLAhEEEOgsCwhAAAIQgAAEIDBAAgj0ASY9NGVV/x47diz4ovWTwH/+53+an/zkJ6PJrV27trWJhmV+VCBTp041kuf6s+4meX/48OFg/WuL+c2bN5szzjij7mHpHwKpBOoW6Pq3/+KLLx7FceDAgdSYuAACdRNAoCcTRqDXvQLpHwIQgEB2Agj07Ky4EgJdJ4BA73oGiR8CEIAABCAAAQgUIIBALwCtJ7dIHEpmSqLQhkNAYnr58uWtTVjrbt++fa2NHzew4tJ7AYHuXWoGG1DdAl3vwxtuuCHgO3/+fOP+PDBY6Ey8dQII9OQUINBbX6IEAAEIQGBEAIHOYoDAcAgg0IeTa2YKAQhAAAIQgAAERgQQ6MNbDKq03bNnD+J8eKkPZty2QH/mmWeMtk33rSHQfcsI8dQt0PUgjT1OYf369a0+WEO2IWAJINAR6LwbIAABCHSFAAK9K5kiTgiUJ4BAL8+QHiAAAQhAAAIQgEDnCCDQO5eyUgFLXkqea6tq2jAJaFt0nYHeVnviiSfM/v372xo+dlwEuncpGXxAdQr0DRs2jB5kmTJlitm9e3cjRyYMPqkASCWAQE9GRAV66hLiAghAAAKNEUCgN4aagSDQOgEEeuspIAAIQAACEIAABCDQPAEEevPM2xpRleeSJGF5PmfOHDNz5kwjiaI/af0joK2aJYhta/MM9HAscbS1FrWtdN1rUtXwel/Yxhbu/Vv/XZ1RHQLdHlPgrnmqz7u6QvoZNwI9Oa8I9H6ue2YFAQh0kwACvZt5I2oIFCGAQC9CjXsgAAEIQAACEIBAxwkg0DuewBzh79y5c9y27RLmS5YsqV1Q5giRS2sioLPu9WXbsmXLWsu7xJ3dNnrSpElm6dKlQWz278II6hbpCPSaFh3dliZQpUDX7iMPPvig0fcB/bf7b4Gq0WkQ8IUAAj05Ewh0X1YqcUAAAhAwBoHOKoDAcAgg0IeTa2YKAQhAAAIQgAAERgQQ6MNYDKo+VuWvbZLnV1xxhZHApPWfwNjYWLB1v216cEI7D7TR4v7NkdRrQ6Qj0NtYBYyZhUBega739Ny5c82MGTOC7u1DM/Z4gvCYepAGeZ4lE1zTJAEEejJtBHqTq5GxIAABCCQTQKCzQiAwHAII9OHkmplCAAIQgAAEIACBEQFXZp111lnmbW97G3R6SCBcfd5mBXIP8Xo/JclpiWLbJNok0ZtuWeJoWqQj0JteBYyXlYAr0HXPgQMHJtyq7+Hu9/EsfetohKuvvtosWLAgy+VcA4FGCSDQk3G7An369OnmTW96U6P5YTAIQAACEPg1Af1s9rOf/Sz4i9mzZ5sbb7wRPBCAQE8JINB7mlimBQEIQAACEIAABCwBVaHpHGx96RxUfUW1adOmmdNOOy2oYtNX3WcQk6F6CSjPEui2zZs3z1x44YX1Dkrv3hHYvn27efHFF0dxrVy50kydOrXROCWr3e2jFy9ebM4777zIGJoS6Qj0RpcAg+UgIIF+1113je647bbbJtytIxHc88yjutf73FamS5rzPT1HEri0cQII9GTkrkBvPDkMCAEIQAACsQQQ6CwOCPSbAAK93/lldhCAAAQgAAEIDJiAxLm2co0T5mlo9GG7RJfEOq17BHzavrt79PoTcfgc9Kar0MMPcuj4gFWrVqUeI1C3SEeg92eNMxMIQKD7BBDoCPTur2JmAAEIDJEAAn2IWWfOQyKAQB9StpkrBCAAAQhAAAKDICDxtH///qDivIom4abqtaarVquIfch9hMUp27cPczWo+nzHjh2tVaHv27fP6GEe2/Kew16XSEegD/P9wKwhAAE/CSDQEeh+rkyiggAEIJBMAIHOCoFAvwkg0PudX2YHAQhAAAIQgMCACEiU7dmzZ9xWyeHpq5pcX5Lh2qZd99jt3X/4wx+aEydOxBLTlsuqSKd1g0BYoK9du7YbgRNl5QTCa6Gp7fz1b8s999wzms+UKVOC6vMirWqRjkAvkgXugQAEIFAPAQR6Mld3C/ff+Z3fMZdddlk9iaBXCEAAAhBIJfA3f/M3o89cEOipuLgAAp0mgEDvdPoIHgIQgAAEIAABCLxEQCJc56FGVZ1LlOc5/1TVogcOHIiU6U1v/0x+ixNAoBdn18c7VYXuPiCTtxI8LxP9W6R/k9zz16sYsyqRjkDPm1GuhwAEIFAfAQR6MltXoP/u7/6uWb16dX3JoGcIQAACEEgk8MlPftIcOXIkuAaBzmKBQL8JIND7nV9mBwEIQAACEIDAAAjEyfO84jyMKk6kI9G7sagQ6N3IU1NR6v2s7dTdVoXQjoo/Sp5r54vLL7+8sumWFekI9MpSQUcQgAAEShNAoCcjRKCXXmJ0AAEIQKAyAgj0ylDSEQS8J4BA9z5FBAgBCEAAAhCAAATiCUTJ80mTJpmlS5eamTNnVoLuiSeeCM5UdxsSvRK0tXaCQK8Vbyc7D59HrklULdHj5Pny5cuN/m2quhUV6Qj0qjNBfxCAAASKE0CgJ7NDoBdfW9wJAQhAoGoCCPSqidIfBPwlgED3NzdEBgEIQAACEIAABBIJxMlziSpVe1bZoqpXmzpHucp5DKkvBPqQsp19rlES/bzzzjN6P0+dOjV7RxFX6t+Jhx56aNy27fq3qC557oaQV6Qj0EulmpshAAEIVEoAgZ6ME4Fe6XKjMwhAAAKlCCDQS+HjZgh0igACvVPpIlgIQAACEIAABCDwawJhQarqzjrkuR0xSqJrS+aqZT05roYAAr0ajn3sJUqia57aWWLBggW5Rbr+bdB6O378+DhcTclzd9CsIv3gwYPBGe22bd682Zxxxhl9TDdzggAEIOA9AQR6cooQ6N4vYQKEAAQGRACBPqBkM9XBE0CgD34JAAACEIAABCAAgS4SUPX5jh07RpWedctzyygs0bVN/LJly7qIsPcxI9B7n+JSE4yT6OpUIv3Vr3518HDMjBkzJowjUa6t2vWlfxPC4lw3tCHP3UDTRPppp51mdDyFjR2BXmo5cTMEIACBUgQQ6Mn4EOillhc3QwACEKiUAAK9Upx0BgGvCSDQvU4PwUEAAhCAAAQgAIFoAmE5qqpRfTXRVLV59OjR0VAS6FWdt95E/EMZA4E+lEwXn6fk94EDB8yJEycSO9HW7nZ7d4nptCYBf+GFF9Zy5nna2OHX00S6fQAAgZ6XLNdDAAIQqI4AAj2ZJQK9urVGTxCAAATKEkCglyXI/RDoDgEEendyRaQQgAAEIAABCEAgIKCKyZ07d45oqPp81apVjcmqsbExs2fPntH4VKH7uTAR6H7mxceotFZUja2dLcq0WbNmmcWLF+feAr7MmFnvjRPpCPSsBLkOAhCAQH0EEOjJbBHo9a09eoYABCCQlwACPS8xrodAdwkg0LubOyKHAAQgAAEIQGCgBMJbLzdZfW6Ra/t4t2p16dKlRvKM5g8BBLo/uehCJJLnkuhFRLq2ede/Q13YiSIs0u18qUDvwiolRghAoK8EEOgI9L6ubeYFAQj0jwACvX85ZUYQiCOAQGdtQAACEIAABCAAgY4RuOOOO0YRN119bgcOn4UueS6JTvOHAALdn1x0LRJJZgl1nXGuHS/smec611xnh+tPbek+ZcqU4Kx0/TvUtXbPPfeYb33rW+a5554LQkegdy2DxAsBCPSJAAI9OZtUoPdptTMXCECg6wQQ6F3PIPFDIDsBBHp2VlwJAQhAAAIQgAAEWicgqbV9+/ZRHDpreMmSJa3EpTjsls8SapdffnkrcTBoNAEEOisDAvEEvvrVr5rdu3ePLkCgs1ogAAEItEcAgZ7MHoHe3tqsauRPf/rTRg8gq11//fVGv8Nlbfp5RT+3qC1btswsX7489lY99Khr7Y5l+n+3adwLLrgg6CcthrVr15pTTjkla5gTrlP/mqvb3LmkdaydjbTL0dy5c838+fMbOyLo61//uvnSl740Cu+2226bEKqbz6h5KGY9aNp07GlMeb0aAgj0ajjSCwS6QACB3oUsESMEIAABCEAAAhD4FQFVhtoPUPRXbWzfbpOhD0COHj06yo0+ZKH5QwCB7k8uiMQ/Agh0/3JCRBCAwHAJINCTc49A7/57Q78nHTx4MJjI1q1bg9/hsjbtPmZ3IFM/cb9z6XczPRAYluZx4yiGTZs2xYppifYyTdLb3TlNfblzydu3HhrXe6HuI4Mk0DWObQcOHJgQqpvPLPPQwwR68EEPLmgXJ1q3CSDQu50/oodAHgII9Dy0uBYCEIAABCAAAQi0TEDn9e7fv38UhX4Jr/tDhLgpP/TQQ+bQoUOjl1euXMkHAi2vD3d4BLpHySAU7wgg0L1LCQFBAAIDJoBAT04+Ar37b466BXpYTEteSzirAto2PYit3w/ch7H1e6QkelQ1uivQ1V/eprHDFehunKou11dSsw8d2Gskn/UAQlr1fN5Y3etdgb5w4ULzuc99bkJ3bj4Vi77E8vDhw6MHGLTjwIkTJ8bdq/j1fk7aRaBM7NzbDAEEejOcGQUCPhBAoPuQBWKAAAQgAAEIQAACGQmEpehVV13V2vnD4XPQ25T5GfEN6jIE+qDSzWRzEkCg5wTG5RCAAARqJIBAT4aLQK9x8TXUdZ0CXWL8sssuG81k/fr1iYJW199www2jLeVViS4pHW6uQI+qwi6CLms1vdu3tqPXlul25zOJ6l27dhUZPtM9eQV60o4CYq34d+7cOW7nNgl05YnWTQII9G7mjaghUIQAAr0INe6BAAQgAAEIQAACLRFwt02fNGmSkUBvq/m0nXxbDHweF4Huc3aIrW0CCPS2M8D4EIAABH5NAIGevBoQ6N1/t9Qp0Hfs2BFs3a6mB5o3bNiQCkzbvK9atWokdSWkw7ua+SLQNRnFK+lsK7pVNa8K+zpalQLdjS+8S0DSdvx1zIs+qyOAQK+OJT1BwHcCCHTfM0R8EIAABCAAAQhAwCHgCvRp06aZyy+/vDU++iBDT9OrzZo1y8ybN6+17eRbg+DxwAh0j5NDaK0TQKC3ngICgAAEIDAigEBPXgwI9O6/WeoU6K6Y1VqRGM/SVBmt3+ckzrUFefhsbp8EuuajKnT7u2ed8rkuga45uA872P+vczv6LOuAa/ITQKDnZ8YdEOgqAQR6VzNH3BCAAAQgAAEIDJKAPujQ1um26cODtlq4Al1VAHwA0FY2Jo6LQPcnF0TiHwEEun85ISIIQGC4BBDoyblHoHf/vdGUQM9agZ6FqG8Cvcj271nmGb6mToGusdy1UGW+isyVe4oRQKAX48ZdEOgiAQR6F7NGzBCAAAQgAAEIDJZAWIqqAl2V6G20cCycgd5GFuLHRKD7lQ+i8YsAAt2vfBANBCAwbAII9OT8I9C7//6oU6DrAWudaW6bqpyreKjZZ4Gep9I+7+qpW6C7+VLV/wMPPJA3RK5vmQACveUEMDwEGiSAQG8QNkNBAAIQgAAEIACBsgTGxsbMnj17Rt20WfWtOBSPbW1Ww5fl2sf7Eeh9zCpzqopAWKB/6lOfMpMnT66qe/qBAAQgAIEcBL75zW+a7du3j+648cYbzezZs3P00O9LEejdz68r0PMKble4xm1drvPBjx49GoCSlL3++uuD89DLNN8EepmHEPJwqFugKxaX7datW82CBQvyhMi1LRNAoLecAIaHQIMEEOgNwmYoCEAAAhCAAAQgUJZAeNt0/bLd1i/c99xzjzl27FgwpUmTJpmrrrqq7PS4v0ICCPQKYdJV7wiEBfqHPvQhc/rpp/dunkwIAhCAQBcIPPHEE+bLX/7yKFQE+visIdC7sIqTY3Tl74EDB3JNSD/TX3311cE9cQJdR3zptRMnToz6lki3D1vPnTvXzJ8/P9e4ruTV9ul52pQpUyKr4Ituw+7eN2PGDLN79+484eS6tgmB3tTDALkmzsWZCSDQM6PiQgh0ngACvfMpZAIQgAAEIAABCAyNgPsBhrZv1zbuTbfjx4+bnTt3jobVBxmqfKD5QwCB7k8uiMQ/Agh0/3JCRBCAwHAJINCTc49A7/57o26BLkKS6Js2bTIHDx6MBaat3SXT9QB2WoW6K9DzZkCyPkq6ZxXomoseBjh8+HDwO6ceIrdNc9SDAXU1BHpdZPvTLwK9P7lkJhBII4BATyPE6xCAAAQgAAEIQMAzAtr2z60uaOPs8bCc1YcxdX6Q4VkKOhEOAr0TaSLIlggg0FsCz7AQgAAEIggg0JOXBQK9+2+bJgS6pST5rAptyeckma4K9fXr18f+Dle3QM+bVVW1a2v6uh/aRqDnzczwrkegDy/nzHi4BBDow809M4cABCAAAQhAoKME9KGIzsKzbebMmakVBFVO9cUXXzSS+PrTtpUrVwbn7dH8IYBA9ycXROIfAQS6fzkhIghAYLgEEOjJuUegd/+9UUag6/euzZs3BxDitnBPIqTfHVXBrT+1fXxYqmt9rVq1akIX4XO682RBvxfqAetwcyvQs/anfvTAuB7W1u+9dTcEet2Eu98/Ar37OWQGEMhKAIGelRTXQQACEIAABCAAAY8ItFmFHhazbZ7D7lFKvAsFge5dSgjIIwIIdI+SQSgQgMDgCSDQk5cAAr37b5EyZ15n3fY8KyXJ9E9/+tPmwQcfHN2i3y3DwtsV6HnPbY+LxZ2LpHhcNbkq6PWzmpoe1FbleVOtCYGueR89ejSY0q5duxp5MKApfkMYB4E+hCwzRwi8RACBzkqAAAQgAAEIQAACHSQwNjZm9uzZM4q8qSr0cPX5pEmTgooF/UnziwAC3a98EI1fBBDofuWDaCAAgWETQKAn5x+B3v33RxmBLtmtc8DVilSgx9GTlLYSXTJ7w4YN4y6tW6AnzeX48ePB75hWMm/dujU4t72JVrdA1wMMl112WTCVGTNmBNvt07pFAIHerXwRLQTKEECgl6HHvRCAAAQgAAEIQKBFAvpl236ooDDqPodc8lxjHjt2bDRrqs9bXAApQyPQ/c0NkbVPAIHefg6IAAIQgIAlgEBPXgsI9O6/VySnbUV1Xgkukazt19U2bdoUe2Z5Xkr6XeHqq68Obps/f75Rdbjb2hToikNHlt1www1BSHpY/K677mrkyLC6BXq4Cj/84ELePHJ98wQQ6M0zZ0QItEUAgd4WecaFAAQgAAEIQAACJQno6XX7QYztqi6JHiXPqT4vmcCab0eg1wyY7jtNAIHe6fQRPAQg0DMCCPTkhCLQu7/gXWmqB5BVUZ2ludXKuuQ6DCIAACAASURBVD5qq3VVa+tc8ze+8Y25tgJ3BfqUKVMCYe22tgW6YnGr5Jvayr1Oga5cqfpcf6o1WVmfZb1xTTYCCPRsnLgKAn0ggEDvQxaZAwQgAAEIQAACgyWgaoTwhx1VS/Q4ea6z26ZNmzZY9r5PHIHue4aIr00CCPQ26TM2BCAAgfEEEOjJKwKB3v13jCurNZsoER41S1e8R0lu9/W8gtmt8PaxAl08JJr1O+eJEycCPE0I57oEuuaiin+7m0AU8+6v9GHMAIE+jDwzSwiIAAKddQABCEAAAhCAAAQ6TiBKos+aNcssXry49DZ3qnrYv3//uG3bVXmOPPd/0SDQ/c8REbZHAIHeHntGhgAEIBAmgEBHoA/hXaHfn+zxW3rgWTJ46tSpsVPX73javt22qK3fs1SoRw0QlrlRfftQga7Y9bDB5s2bg2k0sZV7HQJdv5fpLHsrz/UwhB5+0DqgdY8AAr17OSNiCBQlgEAvSo77IAABCEAAAhCAgEcEoiS6wtMv5eedd17uSnH1pw8z3fPO1R/yvLmkHzp0qNRgTz31lNGXbRdeeGGp/s4++2xz5plnluqDmyHgCwEEui+ZIA4IQAACJviZ88tf/vIIxY033mhmz54Nml8RoAK9H0vBrfi2v6dpi3Jt6e42ye2dO3cGX3ar7yThLjGra22TDF+2bFnsdu5RMleSWnLabb4IdMWkOWmberW8lfZ5V09VAl2c9cCE2FpxbmNZv3598EA6rZsEEOjdzBtRQ6AIAQR6EWrcAwEIQAACEIAABDwkECfRFao+EFFVurZc15dEePiDGm2NpyoG9WM/rHGvQZ43m/SHHnrIlJXoVUb87ne/G4FeJVD6apUAAr1V/AwOAQhAYBwBBHrygkCg9+cNs3v3bnPLLbeMm5B+T5sxY0bwd/odLCxb9ZokeVK18oYNG4x+tnGbrp87d+6ob8lcSV39vmdbUiW0K9CLZiBc2e5uOR9V9R43TrgaP+sW+EXizivQ7RjibX+fjhtXvJXL8EMTReLknvYIINDbY8/IEGiaAAK9aeKMBwEIQAACEIAABGokMDY2ZiRe7TlxcUNpu0C7ZeAPf/hDo3POk1pVW8LXOPXedY1A711KmZBHBLoo0CWYTjnllEIUzzrrLKMv25577jmjrzJN1aFnnHFGpi6ef/754IGgJ598cnT99OnTg5jmzZuXqQ93/lnvsR0XvTfMKe+4mSaWclHeXOXJS96+o0LNMp7y/u1vfzv42UTrQOvGVhcvXLjQnHvuuamo6oo1z/tq8uTJqbEWXWsuAL1fjhw5MvqruHUXvi5LLlJBt3QBAj0ZPAK9pYVZ07DhCvCkYVRJrir1pK3e7f2S8xLUdpv4tPDT+vZJoGsurnyXrJZEr6O5Al39HzhwYMIwbkV8lhgU75IlS4Lq+Sy5zNIn17RHAIHeHntGhkDTBBDoTRNnPAhAAAIQgAAEINAAAT2lr1/200R6WiiqeNAT8uEt/dLu4/XyBBDo5RnSAwTiCHRRoF922WWFE6oPbPVlm90atnCHxpiPf/zjwREhSe3+++83+kDfFefh6yVTFy1aFGxlmiRS3fnv2rUrV+hF79UcH3nkkdFY1113nbn00ktzjV324iK5skwvueSSxBwV6Ts8n6R18PDDD5svfOELqQ9rKF7lSF9xD2XUFWuR95XWvdas+Ibj1Rqx8vumm24KrsvbtL7FTU3yfOPGjZFdhJnoPbRmzZq8w3lxPQI9OQ0IdC+WaeVB2N3DDh8+PG73L1WNW+FaRLba3wP1p1ttrgnk6VvCumzT75FutbUeHtCXWvi1LGO5MUlI13GG+D//8z+bp59+ehTOihUrJoSmn23SHlRQbMqffp/md+ks2e3ONQj07uSKSCFQlgACvSxB7ocABCAAAQhAAAIeE9AHFPpQMq3CPDwFbfO+ePFiftlvMbc//elPS42uaj93C3htwV62cQZ6WYLc7wsBBPpLZ6uWaUniVNXCkn5R4lxVvCdPnowcWjLzPe95T+xr9oUmBLrmEI5F4lTzbrKVFccSuJK6UWK6bN/iELcObr31VrN3794RKlu9bSvPJZm1Pty1oBjVX9SDFHXFWkSg20lpBwVJcjdePTSyZcuW4BJV19988825l4vWnd0hIknCu9dpEPEr+77OHWxFNyDQk0Ei0CtaaHQDAQhAoAICCPQKINIFBDpCAIHekUQRJgQgAAEIQAACEChD4NixY+bnP/958KT8v//7vxtt++k2PRlvz0h3t3cvMyb3tkvArfBQJNpqkAYBCLxEoOsCPa/Etdul2/y7MlJVtEWqqiUNo6SspKikof0+I8koSSmR624jr1gkG/XlPuyjWCR8w61oFbn6KXKvy0gi1FaiqzI4PI8631dxuQrzF2+xl3jNyrSudeBWUIuNRG+cqJY4FVNbta01pf8Pr626YrVxqdLb7tKgscMSX3GqqapefK3417US5nZNKA+rV68eva64sx51oP6Vw3Xr1gVjqU9biR5eY4rDVqa767ONXRKqWP8I9GSKCPQqVhl9QAACEKiGAAK9Go70AoEuEECgdyFLxAgBCEAAAhCAAAQqIqBt/CSOwm3SpElm1apVRn/S+kEAgd6PPDKLegh0XaDnrcAOU3RlZHh79zLEJQ8lS608l5zXltJpAjFcXRxVdVtEgtu5FLnXVveqYlpS0krNprfJLportxJaHKLEf9G+09aIWxmdRehqvSjnVqJHCfe6YnUFetxW6eH5huMNr4k777wzOLpALenhgSiObuV+0nvTHi+gyv5t27aNpH0buySkrYcsryPQkykh0LOsIq6BAAQg0AwBBHoznBkFAj4QQKD7kAVigAAEIAABCEAAAg0RkDQKn4Vnhy5yDl1DYTNMAQII9ALQuGUwBBDov97CvUqBLglqq8nzbl/tCtKoytsiEtwu6Lz3uvLZClArhZOqgut4A5URx2kytkzfSXO1vCV377777kxY7Hnp4qvdCsIV63XHmnTWeNQEJHzt9uzhNeFu/59nvYQfQInb7cDt377P3Fw3vUtCpgSnXIRATwaEQK9ildFHHwloZ7Wq2hve8Abzspe9rKru6KfHBBDoPU4uU4NAiAACnSUBAQhAAAIQgAAEBkIgrvrcTp8q9H4tBAR6v/LJbKolgECvXqC7QtFWxaZVnrtZlTxUVa3kqbZxD9+bV4K7fee9130QwMpId1vypHOpq12pJjjT2p5rnfdhBzfmqHvL9B03z6LyOI1bHbFqzCIV6DbWpHXlriHJ7ahz3cNzdh/c0O4NdteD8HUuC7sW3fdf07skpOUuy+sI9GRKCPQsq4hrhkjgM5/5jLnrrrsqmfrXvva1Ro9oqSRoOmmFAAK9FewMCoFWCCDQW8HOoBCAAAQgAAEIQKB5AknV5zYaqtCbz0tdIyLQ6yJLv30ggEAvLmXj8u9uW50k/4qun7wS3B0nz71R1b3qS4LfnpGdt7q+6Jx1Xxlx7ArZpgS6YnZ5V/WwQRkOSfyrEOhRlfZZZbgbmyvd9TCJtmOPaitWrAjOWA+Pa3dJ0MMn9qGLMmuvyXsR6Mm0EehNrkbG6hKBsEA/++yzc4X/1FNPja5HoOdCN+iLEeiDTj+THxgBBPrAEs50IQABCEAAAhAYJoGk6vNTTz3V/PKXvwzAUIXen/WBQO9PLplJ9QQQ6NULdPfc66qkqZv5PBI8vGLy3Os+CBA+v9ueO63+m9omu4w4TpqL5lCm76R3pbuduGSu1kOcDM767q4r1qIC3X3QIm77dyu6swjtrJX7rpgPV5q7Ow5kOXs+K/smrkOgJ1NGoDexChkDAhCAQDYCCPRsnLgKAn0ggEDvQxaZAwQgAAEIQAACEEghkFR9/opXvML85Cc/GfVAFXo/lhMCvR95ZBb1EECgVy/QXUkt2Zln+/YsWc4jwcP95bnXSs+os6t1TvfGjRuD7vNup55ljlHXFBXHTz75ZHBGtyrn1aKEf9G+0+YiGXzttdcGVdK2SaBra35V7xdZG3XFWlSguw9TxG2ZnvYAg8vRnZ8eRgmfAW+vjTpewL7mSnjxVoxdaQj05Ewh0LuykokTAhAYAgEE+hCyzBwh8BIBBDorAQIQgAAEIAABCPScQLj6fM6cOeY73/nOaNYzZswwx48fNydOnAj+jir0fiwIBHo/8sgs6iGAQP+1QJconj59ei7Qq1evnnCmcx5JnWuwX10cJxTz9qUq3biWtuW57rOV9lGCPW8sWa7PK44lzB955BGzY8cOI6GqFrelvtt3kXWgfiXFo5oEvmSvK9HtdXYsVW7rbHD9mSbVy8YatWYVT16Brnlt27bNSPiqaRt1/X9U/HmEtl1XWfuLq3pvY5eELOs47RoEejIhBHraCuJ1CEAAAs0RQKA3x5qRINA2AQR62xlgfAhAAAIQgAAEIFAzgXD1uarm3LMxJdDnzp1r9u3bN4qEKvSak9JA9wj0BiAzRGcJdF2g27O4syZAklPS0jZXRmbtw70ufD6zez64rkuS1EXG0z1NCPSk6l4bt1tVXMdW9WE+ecSx8iDB67bZs2cHVfNRgrfsOkirwlc8eihB68HK/Lj8L1q0yKiSO26r97Kxxp0pbteV+EjmJzWxtRX9uk6ye82aNbEPEeiaLELb3dkg7mEH9ZVl7bl9xVXGF30P1nkfAj2ZLgK9ztVH3xCAAATyEUCg5+PF1RDoMgEEepezR+wQgAAEIAABCEAghUBU9fmSJUvMHXfcMbpTAl0fsqpajSr0/iwpBHp/cslMqifQdYGel0hYHoalrCvXs/StatmwbGyyAj3vAwTuQ2Nxcl9ydN26dcH0tc24tj+Pam5VcdJ1WThmuaaoOFZOFZ8Eb1wruw70YEZcBXp4THET4yNHjgR/6v/13+EWJ+XLxhq1ZjV20QczxFaxpkn3LNv+u2fG67/j+rTHC0jc33333bF5zXP2epY12MQ1CPRkygj0JlYhY0AAAhDIRgCBno0TV0GgDwQQ6H3IInOAAAQgAAEIQAACMQSiqs+nTp0aKdC1rTtV6P1ZSgj0/uSSmVRPAIFe7xnodVeg5+0/i9x3JWZaZfl11103kr9RZ4tXuWKzimMJaVvlnVYZbuPLuz18lfNSX6rmlmBWlfqhQ4dG3YtvWMzXFatdG5LSceJacVrZrwcTtmzZkrrlvMsqadt/d/cG7RagvqOae7xAWmV5nrPXq85p0f4Q6MnkEOhFVxb3QQACEKieAAK9eqb0CAFfCSDQfc0McUEAAhCAAAQgAIGSBOKqz9VtVAW6/p4q9JLQPbodge5RMgjFOwJdF+h5BXI4AXXISHf787jtsssshCwSPK7/tHslMSU53e25s8aaVVZn7a9ortwKem1HLrGf51zxuueRNn/3AYao8+XrWLOKKesZ6O761lrJU7nuxh5+b7hiPOrBAcvNfWgjjaX7urbE15i+NwR6coYQ6L6vYOKDAASGRACBPqRsM9ehE0CgD30FMH8IQAACEIAABHpLIK76XBOOE+hUofdnOSDQ+5NLZlI9AQR69RXobtVrXsGYJcNpEjypj7R7XYmZJRb3mijZm7ePpOvziGP3Wp0pLulbVd9VzimuL7v1uF4Pb2Weh0OeWLMKdHfrfj2YoErxrEcfuPeGzzi3YjxpW3b34Yg8c7PX1r1LQpGYwvcg0JMpItCrWGX0AQEIQKAaAgj0ajjSCwS6QACB3oUsESMEIAABCEAAAhDISSCp+lxdxQl0vUYVek7YNV3+0EMPlerZ3c5XHc2bN69Uf29605vMmWeeWaoPboaALwQQ6NULdAkwe254UamsynptlS0BH66eTpPgSWsr7V63ulfbY0+ZMiV1qWq+dtvxtC3fUztLuCCPOFYFveZit3JPiytP32XmkPXepF0M6oo1q0DXHNwY8lZ2qwr8kUceCVCoH61vV4wnbcvuVudLwE+fPj0Vqfq246Vt+Z7aWQMXINCTISPQG1iEDAEBCEAgIwEEekZQXAaBHhBAoPcgiUwBAhCAAAQgAAEIhAkkVZ/r2iSBThW6H+tJAt09E7btqN797ncj0NtOAuNXRgCBXr1AV3LsWc/2v/Nscy3pK/krCRy1BXmaBE9aHEn3uhIz6QzqcP/uAwMLFy4cPTxQ2SL9VUd5xbEbV9pW7nn7TpubcqeH8MbGxsyzzz4bbCOfp/ku0MuscTcvdqt2d9eGuCrx8PECVr6ncXXPVtc60H0+NwR6cnYQ6D6vXmKDAASGRgCBPrSMM98hE0CgDzn7zB0CEIAABCAAgV4SSKs+16STBLpepwq9/aWBQG8/B0TQXwII9HoEursVuqSdqm7PPffc1IUk2afqdclstaiK2boEulvdm3QGddQk3AcG6tomu4jkdqudk7ZyL9J3WjJdJnl4utuca4wwzzpi1Th5KtB1ffgBhTxbuVs2ek9o3dkt67VDzMaNGyPRuu+p8Pbvabkos7bT+q76dQR6MlEEetUrjv4gAAEIFCeAQC/Ojjsh0DUCCPSuZYx4IQABCEAAAhCAQAqBtOpz3Z4m0KlCb3+ZIdDbzwER9JcAAr0ega4V48pbSfRVq1YFQjyuSZrfdtttI3muKnDJxCa2cHerdBVf1upeO5e6pK7LqsgYmtfq1avNyZMng67itnIv0nfavwraht+tPF+zZk1i/tWf5Llybh+giBLKdcSqsfMKdN3jVo7n2crdZSOZbjklbbXvHi+g95bGy9oefvjhkZjPE2fW/qu8DoGeTBOBXuVqoy8IQAAC5Qgg0Mvx424IdIkAAr1L2SJWCEAAAhCAAAQgkEIgS/W5ukgT6LqGKvRuL7dHH33U6Mu2tWvXdntCRA+BCgkg0H8t0CXWJCyLtJUrV064TfJWQlBnmdumM9E1jv1Tf2/PENeftsXJc71eRwW6KzTzVvcqJrdquui572nci4rj8G4AkrXhhxLCZ3pXtQ7cymfNT2wuvfTSYA0ox4pD7LRGJHn1pXWjNnny5OCBCt3jtipitXG4/RYR6FkfUAjnNvzAhmUTt9W9W+1edH01sUtC2hrO8joCPZkSAj3LKuIaCEAAAs0QQKA3w5lRIOADAQS6D1kgBghAAAIQgAAEIFARgSzV5xoqi0CnCr2ipLTUDQK9JfAM2wkCCPRfC/QyCZOAjmr2LOzdu3dn7l4CW9XKYclrO6hDoLtyMW91r43LrbhPqiTODCJ0YVGBrm7cM8WjtsV3+y4an+6LWgdF+pbAX7du3QR5rjGK9BeeU1RlexGBrn7d6u60s+bdOMIPF+ghlKgHUXSPe63WqvseyJovl1vUGsjaT93XIdCTCSPQ616B9A8BCEAgOwEEenZWXAmBrhNAoHc9g8QPAQhAAAIQgAAEfkUga/W5Ls8i0HUdVejdXV4I9O7mjsjrJ9BFgS4ZalvceclZyak6WV9lW1ocqjK+7777zKFDh8ZVpNtxVVUrqSkxmHZWepn5R92r2CQo1SRAdQZ7kSbxJ0mppgrrOBlapG/d4+ZKVdz6ytrcOeqesJyuex3oQQqNIdmsNRDVVHGuc9pthXrc3KqIVdXvekjDbXZtRL2WxlnrR4zVNIcsgttdL1E5iYot7bqkOKta52ksyr6OQE8miEAvu8K4HwIQgEB1BBDo1bGkJwj4TgCB7nuGiA8CEIAABCAAAQhkJJC1+lzdZRXoVKFnhO/hZQh0D5NCSN4Q6KJA9wZeiUAkVO0513nOci4xJLd6REAy99lnnx1FpIcm4nYc8ChsQmmAAAI9GbIr0OfPn2/+5E/+pIGsMAQEIAABCEQR2LJli/ne974XvKQH8G688UZAQQACPSWAQO9pYpkWBCAAAQhAAALDIpCn+lxksgp0XUsVejfXEgK9m3kj6mYIINCb4cwoEIAABLIQQKAnU3IFuh4+esc73pEFK9dAAAIQgEANBL7whS+YH/zgB0HPCPQaANMlBDwigED3KBmEAgEIQAACEIAABIoSyFN9rjHyCHSq0Itmpd37EOjt8md0vwkg0P3OD9FBAALDIoBAT843An1Y7wdmCwEI+E0Age53fogOAlUSQKBXSZO+IAABCEAAAhCAQAsE8laf5xXoup4q9BYSW3JIBHpJgNzeawII9F6nl8lBAAIdI4BAR6B3bMkSLgQgMGACCPQBJ5+pD44AAn1wKWfCEIAABCAAAQj0jUDe6vMiAp0q9O6tGgR693JGxM0RQKA3x3pII+3cudPoS+23f/u3C0393/7t34L7Pve5z5mzzz67UB/cBIGuEUCgJ2eMCvSurWjihQAE+kwAgd7n7DI3CIwngEBnRUAAAhCAAAQgAIEOEyhSfa7p5tnC3eKhCr1bCwWB3q18EW2zBBDozfIeymiuQC87ZwR6WYLc3yUCCHQEepfWK7FCAALDJoBAH3b+mf2wCCDQh5VvZgsBCEAAAhCAQM8IFKk+LyrQqULv1uJBoHcrX0TbLAEEerO8hzKa/t2tqs2ePdu86lWvqqo7+oGA1wQQ6Ah0rxcowUEAAhBwCCDQWQ4QGA4BBPpwcs1MIQABCEAAAhDoGYGi1edFBbruowq9O4sIgd6dXBFp8wQQ6M0zZ0QIQAACcQQQ6Ah03h0QgAAEukIAgd6VTBEnBMoTQKCXZ0gPEIAABCAAAQhAoBUCRavPywh0qtBbSXWhQRHohbBx00AIINAHkmimCQEIdIIAAh2B3omFSpAQgAAEjDEIdJYBBIZDAIE+nFwzUwhAAAIQgAAEekSgTPV5GYGue6lC78ZCQqB3I09E2Q4BBHo73BkVAhCAQBQBBDoCnXcGBCAAga4QQKB3JVPECYHyBBDo5RnSAwQgAAEIQAACEGicQJnq87ICnSr0xtNdaEAEeiFs3DQQAgj0gSSaaUIAAp0ggEBHoHdioRIkBCAAASrQWQMQGBQBBPqg0s1kIQABCEAAAhDoA4Gy1edlBbrupwrd/5WEQPc/R0TYHgEEenvsGRkCEIBAmAACHYHOuwICEIBAVwhQgd6VTBEnBMoTQKCXZ0gPEIAABCAAAQhAoFECZavPqxDoVKE3mvJCgyHQC2HjpoEQQKAPJNFMEwIQ6AQBBDoCvRMLlSAhAAEIUIHOGoDAoAgg0AeVbiYLAQhAAAJ1Evjud79rvv/975unnnoq+PPHP/5xncPR90AJTJ482Zxzzjmj2f/0pz81R48ezU3jt37rt0b3nDx5MlizedvrX/968/KXvzy47Ze//KV58skngz9pEKiawMyZM83ZZ58drP3Xve51Rv9Pg0AZAgj0MvS4FwIQgEC1BBDoyTw/+MEPmueffz646LzzzjPveMc7qk2AZ70999xz5v777w+iOuuss8yll16aK8KdO3eOrl+5cmXivRrrkUceMQ8//LB59tlnjf5f7dxzzzVnnHGGmTdvnlm4cGHw/0lNa/jQoUO54gxfrHlqvm5z5+L+veLUl65379H6mD17dhB7U63pGPU757e//W0j5vZ9YecqFmKgvIVZxvHIs16SmMZxyJoHxazY62h33HHHqNupU6eaqPeF4j9y5MgEpu56UnzhNVdHvL73SQW67xkiPghURwCBXh1LeoIABCAAgQER+PnPfz6a7Q9+8ANz7733GlXk0iBQN4FJkyYF8lB/qo2NjZkXX3wx97Bz5swZ3fPCCy8ED37kba94xStGH0ycOHEi+NAJgZ6XItcXIfCWt7zFvP3tbzcve9nLRrefdtppRbrinoESQKAPNPFMGwIQ8JIAAj05LUMT6FoPN998cwBFUnHjxo251u1ll102un7Xrl2R90q8ShjGvR6+SeJwxYoVsYJTfZUVqB//+Mcn9O/OJQ+ERYsWmeXLl9cmZN1YmopR6+Luu+8OxHmWpgcSJIrTRHqW9ZJlvKIcbN+KNe2BjyxxRF3z13/91+aee+4JXoobJ0/89kEFrbG0h0uKxuzzfQh0n7NDbBColgACvVqe9AYBCEAAAgMhoGpzVf4+9thjwRPrNAhAAAIQaJbAmWeeafThoCrSVZ2e9uFYs9Exmu8EEOi+Z4j4IACBIRFAoCdnG4FerUCXPJegVyWzbbbKXMJeTZW4el2V6dqty7brrrsusiK+CYFuY4taLbYiPfxanVLWjmXFq3ZKS5KpcTG+5z3vMWny9tZbbzV79+4dNz1bCa0KaeVU/Stnbr50Q1zOwvHr/7M+UBGVg7Q5pP2bXmeu8gr0qLUWt8OCHi5ZvXr1oEQ6Aj1tNfM6BPpDAIHen1wyEwhAAAIQaJCABLp+uTp8+HDkqNOmTTOvfOUrG4yIoSAAAQj0k4B2NfjhD39ojh8/HjnBiy66yPzBH/wBAr2f6a9tVgj02tDSMQQgAIHcBBDoycgQ6NUKdFd2S/qqwj1O/ErM6vd+t7pc8ixqq3V7TZUiNG91tIS/4nVl50033RQ8dFpXszFm3S0gKsao6nsbb1ieX3LJJWbVqlWxP/vr3xPlSA9B2JYk0fMyjuOYl0Nd+YjqN69AT9q5QfkTY/eBBh0ZIMZ1rrMmeaWNhUBPI8TrEOgPAQR6f3LJTCAAAQhAoEEC4Q/eNbR+iV68eLF59atfbU499dQGo2EoCEAAAv0n8D//8z/me9/7ntm/f/+4Ywu0dfu1115r3vCGN/QfAjOsjAACvTKUdAQBCECgNAEEejJCBHq1Al1bsdsq5SRx62bFle4SuOvWrRuXNPf1NgW6DcqVzqoQ1jzrakXFsRujdgCw2/a7cUrWulv4p1WTu/e6/UvwbtmyJVK6I9BfopaXg6r9xdR9UEHMh7ClOwK9rn9N6BcC/hFAoPuXEyKCAAQgAAHPCeiX7Y985CNGZz7bNn/+fHPBBRd4HjnhQQACEOg+AVUCSaK7227qg8H3v//93Z8cM2iMAAK9MdQMBAEIQCCVAAI9GRECvVqB7m45rjO1szRtD75jxw4zffp0Y7d7d+/zTaArXm2NbluZrcnT+BQV6Fli1Bx0nVqRBxMk3K3gjXrwpNC9TgAAIABJREFUQf3mFcdxPIpySONbxetVVaCHY9HvZdrhwDKWPJdE73tDoPc9w8wPAr8mgEBnNUAAAhCAAARyErjrrrvM17/+9dFdc+bMMUuWLMnZC5dDAAIQgEBRAtrW/e///u/Nz372s1EXa9euNQsWLCjaJfcNjAACfWAJZ7oQgIDXBBDoyelBoNcj0EVd4lvVyWWbbwJd86lKDKexKSOOk2K8//77gwpnNe32J2mZt+nfFreyPWr7/ao4leGQd155r69LoCsOPeCg3cDsrg51HxmQd+51XI9Ar4MqfULATwIIdD/zQlQQgAAEIOAxgb/4i78wP/rRj4II9cv2FVdcYbSFMA0CEIAABJojoO3c//Ef/3E04O///u+bP/7jP24uAEbqNAEEeqfTR/AQgEDPCCDQkxOKQK9WoLtVycuXLzdr1qwp/Y5CoBuT9Qx0F3bSbgDuFuxl8uTmO2oLeAT6Sxkpw+HOO+80u3fvDvqJq/Qv/SbzqAMEukfJIBQI1EwAgV4zYLqHAAQgAIF+EVC145//+Z+PJqVtg3XuOQ0CEIAABJonoCr0H//4x8HAs2bNMnrAiQaBLAQQ6FkocQ0EIACBZggg0JM5D1mgx52NnUTM3fY7auty/Z1bzXzppZcG252XqUT3TaDrqCN7TnsRsZ3nnV+08tqtDo+K0c1j1rPqo+J2cxMl4suIY3e8ohzysC56bZ0V6IrJzaXeR2Le54ZA73N2mRsExhNAoLMiIAABCEAAAjkIHDp0yHz2s58d3XHxxRebN77xjTl64FIIQAACEKiKwN69e813v/vdoLvf+I3fMLfffrs55ZRTquqefnpMICzQN2/eXOqD8x6jYmoQgAAEaifwjW98w2zbtm00zo033mhmz55d+7hdGWDIAr3IudfaQlq/t6vFnf3tViXrOkm/RYsWGT0gr4cydZZznuaTQNe51Nq2XBJdrQjDPHMvIo6zxFiV2H744YfNxo0v7WIQJeqrGqcIhzycy1xbt0BXbFVxLDPPpu5FoDdFmnEg0D4BBHr7OSACCEAAAhDoEIF/+Id/MF/5yldGEb/zne80r3zlKzs0A0KFAAQg0B8Cjz/+uNGHYrbpw8JzzjmnPxNkJrURQKDXhpaOIQABCOQmgEBPRoZAX5lrTWUR6BK42nZaD2PGNUl0Pcghqa5K+KQKdVeg5wr2VxfHVVjnkZKqAh4bGzM7duwwmp+azg7XOeJlquvT5pNHHMfFGHW+eZ65J8WYVule1ThuP2nMwq/XvUsAAj1vRpKvR6BXy5PeIOAzAQS6z9khNghAAAIQ8I5A+AP3K6+8kvPPvcsSAUEAAkMhoOpz94NPKtaGkvny80Sgl2dIDxCAAASqIoBATyaJQK9eoFvizz33nLnvvvuCivUjR47EJkICWoJUX1EyugmBnvf9JvmvSvu81fR5xykjjpNirEpsI9CNaVqg6/1Q50Mbeddo1dcj0KsmSn8Q8JcAAt3f3BAZBCAAAQh4SACB7mFSCAkCEBgsAQT6YFNfeuII9NII6QACEIBAZQQQ6Ah0l4ArPItsP552BnoSbY0tqa4v/bfdCt7eIxmtavGwHHQFuqqJVbWep+kcdlWLh1sROS0prf701YTErCvGrgp05VHs87Qi9+Tpv2mBHnd0Qp6Yfb4Wge5zdogNAtUSQKBXy5PeIAABCECg5wQQ6D1PMNODAAQ6RQCB3ql0eRUsAt2rdBAMBCAwcAII9OQFMOQK9CJbW1clXpUVbYUuGagq9ZMnTwaJWr58uVmzZs24pDVxBrrEfVRTjPaMbwlzyb0mxLmNxfKWuNfDC1XF6OaxTEUzZ6DXX4GuNaiHXdQmT55s7r777l5/V0Og9zq9TA4C4wgg0FkQEIAABCAAgRwEEOg5YHEpBCAAgZoJINBrBtzj7hHoPU4uU4MABDpHAIGenDIE+sbMa9oVebqpqkpYtype/YaFbhMCPWku7viLFi0yOge+qZb1DPS8MWr7ebutftwZ8VnmmJabqh64yMohS8xVX1N3Bfr9999vtmzZEoS9cOFCc/PNN1c9Ba/6Q6B7lQ6CgUCtBBDoteKlcwhAAAIQ6BsBBHrfMsp8IACBLhNAoHc5e+3GjkBvlz+jQwACEHAJINCT18PQBPqTTz5p1q1bF0BRJbUEaNbmim5tiy3RVVVLErppkrZoDFnlrh4cUHzael5NAl0ivYmWVRznjfHOO+80u3fvDqYQVfWfdW5u3qK4ZGWcNl5WDmn91PF63QL91ltvNXv37g1C1y4ERbb1r2PedfWJQK+LLP1CwD8CCHT/ckJEEIAABCDgMQEEusfJITQIQGBwBBDog0t5ZRNGoFeGko4gAAEIlCaAQE9GODSBLhqugJOc09njWZorXeO2f5fIffbZZzP3aceVfLVnokvKuudcty3QFaP78ECTW7nnEcd5YnS3Xi86H/dhDG0tvm3btgnb2yPQX1rhRTm4jNWP5LIeXulzQ6D3ObvMDQLjCSDQWREQgAAEIACBHAQQ6DlgcSkEIACBmgkg0GsG3OPuEeg9Ti5TgwAEOkcAgZ6csiEKdLdq+JJLLhlVpCeRkhhX9av+VAtXwurvJcHttuB5z9X2uQLdcnErgZvayj2PQFec2o79kUceCUJOy61yaKvqi1Shuw896Ixue063u46KiuPwWszLocl/qOuqQNd7Stu1S6JnyWeTc65zLAR6nXTpGwJ+EUCg+5UPooEABCAAAc8JINA9TxDhQQACgyKAQB9UuiudLAK9Upx0BgEIQKAUAQR6Mr4hCnT3TGXRyVKF7spj3RNVCesKVVWQS4pnaWlVtj5UoGseEpqrV682J0+eDKbVxFbuecVxOMak883dKnTNJ06CR+XQXQ9x1ee6D4H+Er28HLSbgCr6rTxPYpzlPdalaxDoXcoWsUKgHAEEejl+3A0BCEAAAgMjgEAfWMKZLgQg4DUBBLrX6fE6OAS61+khOAhAYGAEEOjJCR+iQBcRt+JbW3ivWbMmqFgON1UoS2hJttoWJ1rdLcR17XnnnReMk7TltGS++reV7VGV0L4IdM3JffhA89qyZcuEbcur/Ccmr0DX2Lt27RqdT58Wo7stv83ZihUrgtxFtbDY1TVJkj6vOI5jV4RDlXlI6quqCnS9B7R7gN5r7vtN8nzdunVGux4MoSHQh5Bl5giBlwgg0FkJEIAABCAAgRwEEOg5YHEpBCAAgZoJINBrBtzj7hHoPU4uU4MABDpHAIGenLKhCnRVtqqC2lZTi5JEus5Dnz17drC1t75sBaylmLYteLi6Xfepz4ULFwZdSMxKwkoWShLaLcT1msbduHHjBCHtCnQJ4enTpxd6H0r0uq2o3HUr7YtsfZ4n+KLiOE+MYYmu+Cxn+/CDXQv2QQddI7GrLcbjZLuucRknXRdmokp/rRvbbD92jeZhaK8N91mkj6h78gr0KA56n7ls7ThirPeEy6KquH3tB4Hua2aICwLVE0CgV8+UHiEAAQhAoMcEEOj+J1cfsLzwwgtm2rRp5tixY8FXuL32ta8NfpnO05566qmgX7Ui92cZ6zvf+U5wmY1Zc1CbM2dOltszXVPVGLafIvGlsXRfzzSpiIuyMBPnp59+2mg8204//XRz9tlnV8q86By4L50AAj2dEVdEE0CgN7cynnnmGTN16tTgS987Tpw4MWHw+fPn5w7o0UcfNaecckpwX5H70wY8fvy4+Y//+I/gssOHD5uZM2cGc3jNa14T/HcVraox3H6mTJmS+3tYGkv39SLzLhJT1nHGxsbMqaeeOrpc38PDLW7d6bo6Y8s6B64zBoGevAqGKtBFRcJOUvnQoUOpbxX9frdq1apxQjTuJslASbAs/aoP9f3Wt7418gxtve4K9NRAEy5QZbbbigp0yeRrr7129PBBUgV2mXh1b1GBrhh1xrltaTHqoQZV07sPNCTFrgcptB6Sdhdw48/LIRyvm6u8fWVlULTfvAI9yzjiqmMQNG89NDCkhkAfUraZ69AJINCHvgKYPwQgAAEI5CKAQM+Fq5WL9SHppz/96UxjS1Drg9Y3v/nNZvHixYn3qE8rja+//vrcH07Hdf7QQw+Z/fv3j/qOu04x6hfULGI43EcdY1x99dWjYbZu3ZqJt70ojaX7eq6OnYuTYhKPvXv3jhPnUeNceOGFZtmyZcHDGDQ/CSDQ/cxLF6JCoDeXpTvuuMPoK0vT97i5c+cG//YuWLAg8ZYLLrhg9PqBAweydJ96jUS0JMi+ffsSvy9LoCs+bSecV6bXMYYEt/2+rIcJsvK2QNJYuq+nQoy4oEhMWceRFPjsZz8bXK4tfW+44YYJt65du9YcPHgwsUvlccaMGWbJkiVBbov8vJU1Zq6bSACBnrwqhizQLRlJU1WOS6KqSXxL4NkvVcxq++i8Ik8iXX3ZinMr1CXMVVGr/rP0rfuzyvikbGvrebfpe5Jt4dfS/i1R9fyRI0eCy6zsTLunyOs2xiJjFInRsrZrQTnUw1AaX/nXOlDO0sS5navLOM/89bu5O0bRftwxw33miSfpWvfnAj0MGLWWssYvxvPmzRtUxXmYLQK9qpVJPxDwnwAC3f8cESEEIAABCHhEAIHuUTJiQskj0N0uJEmvueaaQKhHtTTpm5eMqp71oa9b/ZylD32gqzizVNDXOUYXBbp2J/j85z8/QYq4OwpEVb/rg4x3vetdWdLDNQ0TQKA3DLxHwyHQm0tmHoHuRiWJuWnTpqDqO6qlSd+8M5Q0v+WWW4wEd56m6jbJrSytrjHKCHT93KQ52Bb1MMIQBHo4f/p5S1z0MAetfgII9GTGCPT61yAjQAACEMhKAIGelRTXQaD7BBDo3c8hM4AABCAAgQYJINAbhF1wKFegS4y++93vjuxJolRbsj722GOj1yWltRVblJyuUqBr7M2bN487z08V8Koyl8C3Fc/aYlwxak6qUrdN8emDtDjZr+vqHqMpgS5xnTTPuGUSVTl2++23j/KtrdrVt5iH8y12qnBxmesDdJ0fSPOLAALdr3x0KRoEenPZcgV60r+lksDhym9dv2HDhshgqxTou3fvDuS5bapk07/5qkbW9xMr8fX9WIJZcboVzbpGO5/EyX71W+cYZQS6e6/iTBPoeXedUZ/iUldFd94KdP38pF0O3KZjBo4ePRrMPVyprjWwfv36xNw2927q70gI9OTcItD7u/aZGQQg0D0CCPTu5YyIIVCUAAK9KDnugwAEIACBQRJAoPufdleg68Nabbee1CRLJcft+eZXXnml0dbd4VaVQFcV9M033zyS55L8733ve1O3Cde8JIBtnJLK+jAtSvY3MUZTAr2q7fKV54997GNBWiXP1W+amNdW7/pgXi3p4Qr/3xX9jRCB3t/c1j0zBHrdhH/dvyvQtZW2vpJaWDTrPNiobdKrEuhhgSxpr+8RSTJc8e/YsSN4GM42CXeJ1qhW9xhlBLrksXtua5pAr2q7/KpWYF6BrgcAko4H0A4EWrPuVrZZHpCoaj5D7QeBnpx5BPpQ3xnMGwIQ8JEAAt3HrBATBOohgECvhyu9QgACEIBATwkg0P1PbF6Brhl98YtfDCqO1eKq46oS6Nu3bx9VNqvS/MMf/nCm7dgVm8T4TTfdNJLocbE2MUbXBLqEjN6/anm2ZLcs7W4GdVXQ+f/O8jNCBLqfeelCVAj05rKUV6ArMsloVQSrxQnPqgS6O1ZSxXsUsbDsj4u17jHKCHTNK41l2uvNraaJI1Ut0O0I+nlSD3ucOHEi+KukByTanH9fxkagJ2cSgd6Xld7+PPT7ZFUty5FiVY01pH7Ikf/ZRqD7nyMihEBVBBDoVZGkHwhAAAIQGAQBBLr/aS4i0F25qq3Ur7rqqgkTrUKga0t2CXDbilRXf+tb3wrO8VaLqopuYgyNPRSB7v+KH3aECPRh57/M7BHoZejlu7eIQJe4tFtp1ynQXQE+Y8aMoKo8rfI8PHttMW8f0LrooouCXW3c1sQYrkCPiiEtY2mCPO31tP7rfL0uga6YwzsHaH3wIF092USgJ3NFoNez7obWq8TsihUrKpn20qVLzfvf//5K+qKT8QRuuOGG4Ai3su2ss84yEr206gkg0KtnSo8Q8JUAAt3XzBAXBCAAAQh4SQCB7mVaxgVVVqDXWYGuKndVu6tl2V4+jrYkvES52jXXXBOc421bE2NoLCvQVUW/cePGXAsj7WGEtNdzDfari90HD/JW/hcZj3uaIYBAb4ZzH0dBoDeX1bICPU5aViF19SDbgw8+GMDIsr18FLXwFugPPPDAOAnfxBiu6C0yjzSWaa83t5omjlSnQNdobv5WrlyZejRQmyy6PDYCPTl7CPQur25/Ykeg+5OLpEgQ6P7nCYHuf46IEAJVEUCgV0WSfiAAAQhAYBAEEOj+pzmvQNcHCTob2wppyWAJ1nCrQurqDPPHHnss6Ppd73pXsJV4kZa0HXkTYyhmK9CLPAiQxjLt9SLMwtvf65x7nXdP6zYBBHq389dm9Aj05ujnFej6Pr5q1aogQFWF63teVKtC6i5ZsmS0RXfcWetZSCleWy22adMmo35ta2IMBPpnA9yqrJR4CLcsOxrE5Xnfvn2jPmfOnGm0TmjVE0CgJzNFoFe/5ugRAhCAQFECCPSi5LgPAt0jgEDvXs6IGAIQgAAEWiSAQG8Rfsah8wh0XauK8KeeeiroPels7Cqk7kc/+lHz9NNPB2MV2b7dInCrqcMCu4kxFEfXBLpids+61//rQQnlXBX8UQ9NZFxyXNYiAQR6i/A7PjQCvbkE5hHokuWbN282x48fDwKM275dr5UV6K6onzJlipEoLdr0M8LOnTuD290K8CbG0JgI9PoEutbixRdfPFoaBw4cKLpMuC+BAAI9eXkg0Hn7QAACEPCHAALdn1wQCQTqJoBAr5sw/UMAAhCAQK8IIND9T6cr0HVG+Gtf+9rIoCWyVZWsJnmqrdtVlRzXqhDoZc4Nd+Ny53j22WebD3/4w6OXmxhDgzUl0JWTvHJbuYxr27dvN/v375/wssYQS33poQStG60fmt8EEOh+58fn6BDozWXHFeiq4FVVeVSTBLZN/w7rbPGk86bLCnRXOs+fP98ozqIt7iGBJsZQzE0KdD0gkKcp38uXL89zS65r697CXcG4ay28RX+uYLk4lgACPXlxINB580AAAhDwhwAC3Z9cEAkE6iaAQK+bMP1DAAIQgECvCCDQ/U+nK5ezRCtJqirk888/P5Cncc0ngS7x/4EPfGAUqir0bKtKoCeNobGaEuhZchi+xuURdb/WiKoc7Xa7cWNoPWhtLF68uEgY3NMAAQR6A5B7OgQCvbnEunI5y6iS5toS/aKLLhp3lnj4Xl8FuuLWzwxqdQl0d4zwOHWfgZ4lh+41ZR9OSBuvCYHubtGftCtCWqy8Hk8AgZ68OhDovHsgAAEI+EMAge5PLogEAnUTQKDXTZj+IQABCECgVwQQ6P6n0xXop59+eqIU17nn9uxzzUxbeetc7KjKY58EumK+6aabgmRojrfeeusoMVUJdHcMdR6W0k0J9CKV4NoeP0vTQwJaL9rCX3+G14PtQyJd6yLpAYss43FN9QQQ6NUzHUqPCPTmMu0KdFUjx1WgKyL9W3zixIkguKlTp5qVK1cGW6JHNV8FumK234fqEujuGGLTZAW6hHieNnfu3BGPPPdlvbYJgV7VOfZZ5zTE6xDoyVlHoA/xXcGcIQABXwkg0H3NDHFBoHoCCPTqmdIjBCAAAQj0mAAC3f/k5jkDXbORNP27v/s789hjjwWTkyTVh1RhiV61QP/MZz5TeIvwpDm6Ar2uMcSpKYFe5qz4IqvVSnWdM+9u9a4t3rVVPtu6F6Fa3z0I9PrY9r1nBHpzGc5zBrqikgx2v+eGZbGN3FeB7laA1yXQw1XmTQp0384Ab0Kgl11rzb3bujsSAh2B3t3VS+QQgMDQCCDQh5Zx5jtkAgj0IWefuUMAAhCAQG4CCPTcyBq/Ia9AtwHefvvtI4n+rne9K9i6221VCPQq+lBMkruf//zng/C01a1bcd3EGBrXCnQJZYn6PO2jH/2o0Rn0alGCvKo55Ikp6lpVpiuWF154IXg5al2UHYP7yxFAoJfjN+S7EejNZT+vQFdkx48fD87NttXou3btMjo/3W1lpeYzzzxjLrvsslGXZcSwzmvXmlLTQ3ja8tvO4+KLL651DHXuCvS4Bw7iMu5ymDJlitm3b9+ES8uyrnO11S3QXT7aPUFHwNCqJ4BAT2ZKBXr1a44eIQABCBQlgEAvSo77INA9Agj07uWMiCEAAQhAoEUCCPQW4WccuqhAT5LSGroKqfvFL37R3H///cFMJOglZIs0t59ly5YFksG2JsbQWGW2ik+rkq+CdRGuUfc89NBDRh/Oq4UfVqhqDPopTgCBXpzd0O9EoDe3AooIdPt9d+fOnUGgUed6VyF19f3z6NGjwRhlzrZ2z8jesWNH8P3CtjrGCMdaptI9y71VsK5rxdUt0JXPzZs3B+HrZy49LEGrngACPZmp+/Dpa17zmnE/h1efDXqEAAQgAIEkAp/4xCfMiy++GFyio23czzcgBwEI9IsAAr1f+WQ2EIAABCBQMwEEes2AK+i+qEB379N23Rs3bhwXTRVS15WxUWNknb7OP7dnt2tbcfds7ibGUJzuL4l5tll3Oauf8Nnq+rsqWGdlmXadtnT/wAc+MLosKt60Pni9PgII9PrY9r1nBHpzGS4q0NPuq0LqupXjReWovq/ZivOoCu4mxnAluM6Of+CBBzInWN9z7YMK+hBY3MOtCtaZA8p5Yd0C3X0AYv369eMeWswZKpcnEECgJy8PrXP9jG+bfv4/9dRTWVMQgAAEINAwgf/+7/822r3Qtre+9a3mD//wDxuOguEgAIGmCCDQmyLNOBCAAAQg0AsCCHT/01iFQI+qNK5K6q5bt67UluCqYFeVudprX/ta85GPfGRCUqocI070u1ve56mm3759++hs8biK7qpYWzB62EDnmR8+fNi8+c1vnrA9f9KqRqD7/Z5HoPudH5+jQ6A3l500ER4XSdp9VUhdVzwrjqit4tNI6SGyBx98MLgsqlLeFexVjJHlTPhNmzaZJUuWpIUevO4K4qj4dU0VrDMFU+CiOgW6W33O9u0FkpPjFgR6Miw9FHP33XePLvrTP/3TcQ/Q5kDNpRCAAAQgUILA448/bu69995RD3/2Z39m5s2bV6JHboUABHwmgED3OTvEBgEIQAAC3hFAoHuXkgkBFRXo7tbn559/vnnve987ru+qpK7OzrTnpOr8cJ1p6FaQJxHWmdzaRlRSV+2aa64JhHC4NTGGK/I1D1XCSLYnNYlsVc/bFnemeFWs7Tju9vyKUbEq5iytqor+LGNxTX4CCPT8zLjjJQII9OZWQpoIj4vEFbvuueL2+qqkrqTxwYMHg271YJd2GlEVd5am77e33HJLcKmqzyVcw2e167UmxnBF/oIFCyJ3eAnPyRXEei28/XzVrLMwzXtNXQI9zIbq87yZyXc9Aj2Zl37e+dSnPjW6SA/Rrl69Oh9kroYABCAAgVIEXnjhBfP5z3/eHD9+fNTPX/3VX5kzzzyzVL/cDAEI+EsAge5vbogMAhCAAAQ8JIBA9zApoZCKCHRXkqq7KDFdpdR1zzGUyJVIXrx4cSJcSWB9SGzlua6/6qqrYu9x461jDMUhGa5fItX0EIC4xUl0yXP9sqmHANROP/30YJv8KJFdJWsLyGWuWCVj0iR6+IGFOOHv/7uivxEi0Pub27pnhkCvm/Cv+88r0PWhpB4Wk5xWk5jWf4eldlUC/Zlnngm2YD9x4kQwnt0dRRI6rilGbXvubneeJFibGCNcTa8HEBRTXHPlv65J2sK+KtZ1rLqqBbo4Kq/607aLLrooOF6GVh8BBHo6W/27qN2U3HWZdaeJ9N65AgIQgAAE0gjcd999Rp/L2HbhhReaK6+8Mu02XocABDpMAIHe4eQROgQgAAEINE8Agd4887wjhs8y1y81btMH47pGTRJYvwDZ88T1d3Fi2pW66jOt2tqOqfH05TaNq/6efvrp0V9L6qqaPHytJK62H7fiWTfoGsnqJAFcxRiqZktq4fPMFY/4uVXxEuxi7J7bqD6Tzk0vytqN9VWvepVxcy9+6tcKfzfWMHPNS8zdmOO2y8+7Prm+WgII9Gp5Dqk3BHpz2XYFuqS0K6YlxVWxbaXQ0aNHzb59+8ZV9sSJaVfqqsI7a4u6VmPqrHIr0dWXxJRinTt37qhriXOJVV0vKW5b3Nbnbkz63qLrio6RpQLaPc9cY4uttnx356C4Jc9dQaztyVVxHVd5X5S1O/9w7rPmK+26vAJdD0u40lE89KX86MvNq8bWgwX6mSXrrgRp8fJ6NAEEevrKGBsbM5/4xCfGXaifuZcuXRo8mEqDAAQgAIF6COjzoj179ow+R9Io+rngL//yL1Mfyq8nInqFAASaIoBAb4o040AAAhCAQC8IIND9T2NY6uaJWB+SqmIrqrlSt4o+JbhVkW1lftY+85w3rjG01brdMj7rGEkcwn1Ijutccyum08bQB3yqnI/aet7eW5S1O3bU+eqS6GLuPjCRFq9e15b+ijmtYj1LX1xTLQEEerU8h9QbAr25bLsCPc+oqjyX1I6rsHSlbp5+Dxw4EHm5vh9LlEriZ22KUffE/ewQ7kdyVnOyW8ZnGUdyW/ckVcS7/eTlre+XOjM9aut5229R1m5cWR4yyMIjfE1egZ51DOVWMUu40+ongEBPZ/yLX/zCfOUrXzH/9E//NO5iSZw3velNRv9W6EtrlwYBCEAAAuUI/OQnPzH/9V//FfxcqJ/bfvnLX47r8IorrjD/7//9v3KDcDcEIOA9AQS69ykiQAhAAAIQ8IkAAt2nbETHkkeg60NjVZLrTwndJEFaVOqmyWjFq0pnieg4Ca0YFZ/kedbKd5eOhLFEerjyAzdHAAAgAElEQVTa3r3GMlAFeV5RbEW9qrbj5LTiVt+aQ1r/RVmH5xNXQW95P/bYY7ELWqJfzFXFHq5Q9/9dMJwIEejDyXXVM0WgV000vr+sQlfSR//eqlpasjhta+KiUjdOoNsZqDpbFeYPPvhg7KQUp/3+XqQyWdXfdhy3It0OKBaWQVY57warny1UUa55RPWvazUHVadn6b8oazemJgS6xovKr3sGfdLKnz9/fvAggWVfJLfNvbP6NRICPT2fEujPPfec2bVrl/mXf/mX9Bu4AgIQgAAEaiHwlre8xVxyySWJDx/WMjCdQgACjRNAoDeOnAEhAAEIQKDLBBDoXc6e/7GrQjos0SWei0jzpNnqg/Xbb799NJbOIq9qDAn0sETX9udp0ryt7Fjm9mx5xSl5ri31af4TQKD7nyNfI0Sg+5oZv+Jytzm3kUk8VylWtS28ZLrON1aTwJUgq6rpe77GcFvWavaqYqizn//93/81L3/5y+scgr4bIIBAT4csgf7Tn/40uPDxxx83X/va18zPfvaz9Bu5AgIQgAAEKiHwmte8xvzRH/2Ref3rXx/0V9VnKJUERycQgEAtBBDotWClUwhAAAIQ6CsBBHpfMzu8eUmg2wrsPNvCD48UM/aZAALd5+z4HRsC3e/8DDE6VdzbavGtW7dm3rJ9iKyYc/8IINDz51QPf957773m0KFD5kc/+lH+DrgDAgUJnHrqqRO2sy7YVaHb2h6/UNDc1GkC06dPD3ane8c73tHpeRA8BCCQnwACPT8z7oAABCAAgQETQKAPOPk9m3p4q/srr7wy2K6cBoEuEUCgdylbfsWKQPcrH0RjjLvVvSrc77rrLrYGZWEMhgACvVyqVYn+/e9/32hnpfA5veV65m4IvETg//7v/8zzzz9v9OCGduwqshOLdlrTTgq2nXbaaWbSpEm5Eets6p///OdBDL/5m79pfuM3fiN3H9wAgTQCWp/nnHNOsDOdr7vppc2B1yEAgfIEEOjlGdIDBCAAAQgMiAACfUDJHsBUt2/fbnRuuW0S6HqyWluYq/m89foA0sMUMxBAoGeAxCWRBBDoLAzfCGib9auvvtroATc1iQGdT+6eBa8zumkQ6CMBBHofs8qc+kTgnnvuGR3TJem9atWq3PI7/HP72972NnPWWWflwqTvlTt37hzdM2vWLLN06dJcfXAxBCAAAQhAICsBBHpWUlwHAQhAAAIQMMYg0FkGfSMQluju/K6//nqjs15pEPCVAALd18z4HxcC3f8cDTFCyfMNGzaMJHqYwYEDBzqN5dprr63kvNC9e/eaBx98sNMsCH48AQQ6KwICfhPQ96d9+/aNglywYEHuo0aqEOiKwT5opmCWLVvGbi1+Lx2igwAEINBpAgj0TqeP4CEAAQhAoGkCCPSmiTNeEwQeeuihoBLd/TBi2rRp5pprrgm2LKNBwFcCCHRfM+N/XAh0/3M01AhtdV1YEuiBth07dnQaiwS6fuYo28444wwEelmInt2PQPcsIYQDgQgC+h504sSJ4JUiVehlBXq4+nzGjBnBTi00CEAAAhCAQF0EEOh1kaVfCEAAAhDoJQEEei/TyqQgAIGOEkCgdzRxHoSNQPcgCYQwOAJ33313ZXNesWJFZX3RUfsEEOjt54AIIJBGoGwVelmBTvV5WoZ4HQIQgAAEqiaAQK+aKP1BAAIQgECvCSDQe51eJgcBCHSMAAK9YwnzKFwEukfJIBQIQGDwBBDog18CAOgIgTJV6GUEOtXnHVkghAkBCECgZwQQ6D1LKNOBAAQgAIF6CSDQ6+VL7xCAAATyEECg56HFtS4BBDrrAQIQgIA/BBDo/uSCSCCQRKBMFXoZgU71OesSAhCAAATaIIBAb4M6Y0IAAhCAQGcJINA7mzoChwAEekgAgd7DpDY0JQR6Q6AZBgIQgEAGAgj0DJC4BAKeEChahV5UoFN97kniCQMCEIDAAAkg0AeYdKYMAQhAAALFCSDQi7PjTghAAAJVE0CgV010OP0h0IeTa2YKAQj4TwCB7n+OiBAClkDRKvSiAp3qc9YeBCAAAQi0RQCB3hZ5xoUABCAAgU4SQKB3Mm0EDQEI9JQAAr2niW1gWgj0BiAzBAQgAIGMBBDoGUFxGQQ8IVCkCr2IQKf63JOEEwYEIACBgRJAoA808UwbAhCAAASKEUCgF+PGXRCAAATqIIBAr4PqMPpEoA8jz8wSAhDoBgEEejfyRJQQsASKVKEXEehUn7PmIAABCECgTQII9DbpMzYEIAABCHSOAAK9cykjYAhAoMcEEOg9Tm7NU0Og1wyY7iEAAQjkIIBAzwGLSyHgCYG8Veh5BTrV554kmjAgAAEIDJgAAn3AyWfqEIAABCCQnwACPT8z7oAABCBQFwEEel1k+98vAr3/OWaGEIBAdwgg0LuTKyKFgCWQtwo9r0Cn+py1BgEIQAACbRNAoLedAcaHAAQgAIFOEUCgdypdBAsBCPScAAK95wmucXoI9Brh0jUEIACBnAQQ6DmBcTkEPCGQpwo9j0Cn+tyTBBMGBCAAgYETQKAPfAEwfQhAAAIQyEcAgZ6PF1dDAAIQqJMAAr1Ouv3uG4He7/wyOwhAoFsEEOjdyhfRQsASyFOFnkegU33OGoMABCAAAR8IINB9yAIxQAACEIBAZwgg0DuTKgKFAAQGQACBPoAk1zRFBHpNYOkWAhCAQAECCPQC0LgFAp4QyFqFnlWgU33uSWIJAwIQgAAEDAKdRQABCEAAAhDIQQCBngMWl0IAAhComQACvWbAPe4egd7j5DI1CECgcwQQ6J1LGQFDYEQgaxV6VoFO9TmLCwIQgAAEfCGAQPclE8QBAQhAAAKdIIBA70SaCBICEBgIAQT6QBJdwzQR6DVApUsIQAACBQkg0AuC4zYIeEIgSxV6FoFO9bknCSUMCEAAAhAICCDQWQgQgAAEIACBHAQQ6DlgcSkEIACBmgkg0GsG3OPuEeg9Ti5TgwAEOkcAgd65lBEwBMYRyFKFnkWgU33OwoIABCAAAZ8IINB9ygaxQAACEICA9wQQ6N6niAAhAIEBEUCgDyjZFU8VgV4xULqDAAQgUIIAAr0EPG6FgCcE0qrQ0wQ61eeeJJIwIAABCEBgRACBzmKAAAQgAAEI5CCAQM8Bi0shAAEI1EwAgV4z4B53H/5+ftNNN5nTTz+9xzNmahCAAAT8JfDYY4+ZL33pS6MAb7zxRjN79mx/AyYyCEBgAoG0KvQ0gU71OYsKAhCAAAR8I4BA9y0jxAMBCEAAAl4TQKB7nR6CgwAEBkYAgT6whFc43fD38w996EMI9Ar50hUEIACBPASeeOIJ8+UvfxmBngca10LAQwJJVehJAp3qcw+TSUgQgAAEIMAZ6KwBCEAAAhCAQB4CCPQ8tLgWAhCAQL0EEOj18u1z7wj0PmeXuUEAAl0jgEDvWsaIFwLRBJKq0JMEOtXnrCgIQAACEPCRABXoPmaFmCAAAQhAwFsCCHRvU0NgEIDAAAkg0AeY9IqmjECvCCTdQAACEKiAAAK9Aoh0AQFPCMRVoccJdKrPPUkcYUAAAhCAwAQCCHQWBQQgAAEIQCAHAQR6DlhcCgEIQKBmAgj0mgH3uHsEeo+Ty9QgAIHOEUCgdy5lBAyBWAJxVehxAp3qcxYTBCAAAQj4SgCB7mtmiAsCEIAABLwkEP7A/c1vfrM59dRTvYyVoCAAAQj0ncCPfvQjc+TIkdE0b7zxRjN79uy+T5v5VUAAgV4BRLqAAAQgUBEBBHpFIOkGAp4QiKpC//73v2/27t07ivBtb3ubOf30083OnTtHfzdjxgyzfPlyT2ZBGBCAAAQgMHQCCPShrwDmDwEIQAACuQiEP3DPdTMXQwACEIBArQQQ6LXi7VXnCPRepZPJQAACHSeAQO94AgkfAiECUVXoZ5555gSB/q//+q9G19q2bNkyM3PmTHhCAAIQgAAEvCCAQPciDQQBAQhAAAJdIYBA70qmiBMCEBgiAQT6ELNebM4I9GLcuAsCEIBAHQQQ6HVQpU8ItEsgXIW+aNEi8/Wvf30U1NKlS82ePXtG/0/1ebv5YnQIQAACEJhIAIHOqoAABCAAAQjkIIBAzwGLSyEAAQg0TACB3jDwDg+HQO9w8ggdAhDoHQEEeu9SyoQgEFSW63xz23TMknv00jnnnGO0rbttVJ+zaCAAAQhAwDcCCHTfMkI8EIAABCDgNYHwB+4f+9jHzOTJk72OmeAgAAEI9JXAwYMHzd/+7d+OpodA72umq58XAr16pvQIAQhAoCgBBHpRctwHAb8JuFXoL3vZy8wvfvGLyICpPvc7j0QHAQhAYKgEEOhDzTzzhgAEIACBQgTCH7hv3rzZnHHGGYX64iYIQAACEChH4Bvf+IbZtm3bqBMEejmeQ7obgT6kbDNXCEDAdwIIdN8zRHwQKEYgXIUe1wvV58X4chcEIAABCNRLAIFeL196hwAEIACBnhFAoPcsoUwHAhDoNAEEeqfT12rwCPRW8TM4BCAAgXEEEOgsCAj0l4BbhR41S6rP+5t7ZgYBCECg6wQQ6F3PIPFDAAIQgECjBBDojeJmMAhAAAKJBBDoLJCiBBDoRcn5dZ+k2ymnnBKcqaqzVdX0J7sDtZOn5557zujLtrPOOsvoqyvtySefNOeee25Xwu1VnAj0XqWTyUBgHIG0KnSqz1kwEIAABCDgKwEEuq+ZIS4IQAACEPCSAALdy7QQFAQgMFACCPSBJr6CaSPQK4AY6uKmm24yhw4dCv724x//uDnvvPMyD7Jz506jL7WVK1cGX3FNom337t3m4Ycfjr1GEnThwoXmsssuS5Tpel1t3rx5ZuPGjZnj1YUrVqwwJ0+eDO7ZtWtX5ntvvfVWs3fv3tH1+v+s0tbllGVA9asHCpQL8Uh7sMDyUN9f+tKXzKRJk1KHuf/++4P5KC9RTWNq/EWLFplLLrkktb+qLpCwueGGG0bdReUojadiF0M9BKA5aJ106YGAqlg20Q8CvQnKjAGB9gjEVaFTfd5eThgZAhCAAATSCSDQ0xlxBQQgAAEIQGBEAIHOYoAABCDgDwEEuj+56FokCPTqM1a3QH/++efNF77wBSNhG26TJ08eyWz3NQnQ97znPebSSy+NnLArjPNIcHVW5F7NQfHoT9skldetW5cpIWnCN6kTsVDMSQ8n5BHoeoBB+XArztMmIfms+Uum192qEOhRMUqki5MeSKBVRwCBXh1LeoKAjwQOHjxoDhw4MCE0fQ98wxve4GPIxAQBCEAAAhAwCHQWAQQgAAEIQCAHAQR6DlhcCgEIQKBmAgj0mgH3uHsEevXJrVugu5XbEuZvfetbAzHuVgRLTEvESYbbanjNVLFFSdsiEtySK3Kv5P+WLVuCLlQZrq3nJbYlotOqw3WPK9BVDR2u8rfb19u5P/vss0Glvq2UVx9idt1110UugKwCXXwVs23Kh/jqy52H8qHxwzFo/LiHGqpama5AnzVrlrntttsmdB3m6T5coNwofjHUf+vLbWKvdZUlb1XNqc/9IND7nF3mNkQCY2Njwffh48ePB19pbdq0aWbq1KnBTh8zZ85Mu5zXIQABCEAAAo0QQKA3gplBIAABCECgLwQQ6H3JJPOAAAT6QACB3ocstjMHBHr13OsU6Dqb2lZpS9Zqu/W0bc9dySvJ7gpfO/siErzMvRLHErGKR7LWyvSsQjnPVvduhsOV62IRtRV5FoHuPgSgMVQ9uGbNmkSRLBGtByAeeeSRUVhxDzVUtTLzCvS0owNUaX/fffcFxwfYJoZai2zrXj5rCPTyDOkBAj4QeOaZZ4yqzfVn0SaBftFFFwVCnQYBCEAAAhBokwACvU36jA0BCEAAAp0jgEDvXMoIGAIQ6DEBBHqPk1vz1BDo1QOuU6C7Anj58uWBsM3SrLDWtVFnjVthHCfYk8bIK98lCG+++eagSzsHe466HgZQfGmtqEBXvzqX3grsOFmcJtDDW9Dn2X7e5sCe/56n8j6NS9TrVQt0O4Ye5tBat1X9qkQXW1o5Agj0cvy4GwJtEzh27JjZv39/KXEensOcOXPMggULEOltJ5fxIQABCAyYAAJ9wMln6hCAAAQgkJ8AAj0/M+6AAAQgUBcBBHpdZPvfLwK9+hw3JdDTKoXdmdnzueMqhK0w1paxqiTO03SWt+0/y/np7hb0Vubfeeedo4rmKMEfjqeMQNc26naOOr/bynx3jDSB7o6v7eJtBX1WbhLweqjBchNDd8ys/WS5ri6BrrHdHRH0/3XOI8tc+3ANAr0PWWQOQyUgca73cFSbMmVKIMBVVW63adefEu760vbuqlbXf7/44ouRfSxZssRIptMgAAEIQAACTRNAoDdNnPEgAAEIQKDTBBDonU4fwUMAAj0jgEDvWUIbnA4CvXrYdQp0dzv2Kit+ywh0d75pAl3i2J6v7YpnV8RmqeYuI9DdCvi4BwbSBLr70EDWbefDK83dAj5r5X2R1VqnQFc8bi7qnEeRuXfxHgR6F7NGzBAwZt++fUb/3oabxPkFF1yQS3yrnwMHDpgTJ05M6A+JzmqDAAQgAIE2CCDQ26DOmBCAAAQg0FkCCPTOpq73gWtb1k9+8pOjed57770T5rxjxw6zefPmSBaqCpgxY0ZQHaA/9YHH/Pnze8+NCXabAAK92/lrM3oEevX0ywh0V+5GVZirYlny1rY8VehJM21KoLsPAISrle0281m2NC8j0N0K9CJbuIdzkPbQQBx392ECXaM5ae5Vt7oFephH3LnyVc+rr/0h0PuaWebVZwJR8ly/R2rbdf1OWbTFiXQkelGi3AcBCEAAAkUJINCLkuM+CEAAAhAYJAEE+iDT3olJS6C/733vG8Wqp/fD7Y477jD6ytq03Z4+qNBZs2U+BMk6HtdBIC8BBHpeYlxvCSDQq18LdQp0Reue4a3/VyW6BLi2Iy/amhLotnJ78uTJZtu2beOEsSvX06q6ywh0Nz9x4yRVoGepYM+aB/dseuVVuay61S3QFW8T86iai6/9IdB9zQxxQSCaQJQ8r1pwNzEG+YUABCAAAQgkEUCgsz4gAAEIQAACOQgg0HPA4tJGCbgC/fzzzw8+oA83V6AvW7ZsghTX+XP60ofO4a3zVq1aZT74wQ82OicGg0AaAQR6GiFejyOAQK9+bbiCNm81bloFuqJV5bLGOHLkyLjgVb2sLbS1Lbn+1BbpcWeeh2fdhEB35xa1TbtbkZ22FXgRga7+lQ9tna4mNvr/qJYk0N2xs2w3n7TC3LWi/160aFHlC7IJgd7EPCoH42mHCHRPE0NYEIgg8Oijjxp9ua1qeW77jpLoS5cuNbNmzSI3EIAABCAAgdoJINBrR8wAEIAABCDQJwII9D5ls19zySvQt27dGmyvF9f0YYW2fD948ODokjlz5hjdp8p0GgR8IIBA9yEL3YwBgV593vKcCR4ePYtA1z2SwarYvu+++8zJkydjJyGpLikr0ZtU3dyEQL/11lvN3r17g1j135Lk4ZblGt3jSmzNSw8NqE2fPn300IAY6Wx1tUOHDhmxdVuSsM4q0MtuoX/nnXea3bt3B2GV7StuETQh0JuYR/XvVD97RKD7mReigkCYwIsvvhj8jqg/batLntv+wxJdv4vqewcNAhCAAAQgUDcBBHrdhOkfAhCAAAR6RQCB3qt09moyVQt0C0cfcN9yyy0jVsuXLzfr16/vFTsm010CCPTu5q7tyBHo1WfAFeh5z7XOKtDdqHWPBLFksarSdSZ1VJNI11bbUeds1y3Q3XOyVRm/ZcuWyBjd88mTqrtdgZ43g6o8V46iBL7tC4GeT8i4Dz6Ez7bPm5+hX49AH/oKYP5dIRCuPtcD2UkPZVc1rz179pixsbFRd3VL+6riph8IQAACEOg2AQR6t/NH9BCAAAQg0DABBHrDwBkuM4G6BLoC0AclV1999SiWTZs2BWej0yDQNgEEetsZ6O74CPTqc1fmDHRtL27lcpmKZEk4yXT15271rmptnbUdbnULdFd4p51vbs9Jl+jXFutRwr+IQFeVuvpOEueWS5JAd89qZwv3l4iVWfPVvwO73SMCvdv5I/phEDh+/HiwE4ptkyZNMjrmS3/W3cJjqwr98ssvb2TsuudG/xCAAAQg4C8BBLq/uSEyCEAAAhDwkAAC3cOkEFJAoE6Brv43bNhgtP7VLrroIvPpT38a8hBonQACvfUUdDYABHr1qSsjE4uc7Z02A1fK69oogV1GoK9YsWK0jbzkclSzUlyvSWBHSXF7nyrptf16XKz6+6yc3Ir+JCEfjjlJoLt9Sspv3LgxLQWxrysX9gEHPdiQtM1+0UGa2MLdzW/c9vxF4x/afQj0oWWc+XaRQHgr9aaqzy2rtsfvYs6IGQIQgAAEyhFAoJfjx90QgAAEIDAwAgj0gSW8Q9OtW6Drg2hVGNj2wAMPcBZ6h9ZHX0NFoPc1s/XPC4FePWOJUH0vUkurtg6P7m6FXaYCPdyvK5wXLlxobr755nGXWGEsyexW1aXRkeh2z1+NEujutuxp/YVfl2wXk6T5pHFyz+fOWjGeJNDd7egVV9xDA1nm6o6Td7v/LP3rmroFustj8uTJ5u67784aGtdFEECgsywg4DeBNqvPLRkfYvA7S0QHAQhAAAJVE0CgV02U/iAAAQhAoNcEEOi9Tm+nJ1e3QBccnX9+9OjRgNPWrVsbOe+u00kh+NoJINBrR9zbARDo1afWldX6frFmzZrMg7gVyXnle9IgbtW0zgDX1uhuc0WuXtM1WVpYjkfJZPeBAp1/nlR9bsdUFfrJkyeD/42qaM5aga77JflXr1496i9LpXeSQFefbsV10Ty5OwMknQufJQ9J19Qt0N1cZH1Aoeyc+nw/Ar3P2WVufSCg9+j+/ftHU2m6+twOHK5CX7ZsmZk5c2YfEDMHCEAAAhDwkAAC3cOkEBIEIAABCPhLAIHub26GHlkTAn3t2rXm4MGDAWoE+tBXnB/zR6D7kYcuRoFArz5rrhiNktVxI0oar1u3bvRyWBzr9bGxMaM/tXX4okWLMgefViXsCmH9tyuQkwZxK+ajKtvdcfOwcBlGSdk8Al3xu6Jfceic+SSRnybQ3fHjquTTklPXwxLhcesU6OE1m+XhhDQuQ38dgT70FcD8fSfw6KOPGn3ZpvPHp02b1njY+nlgz549o3EXL15cyzEgjU+MASEAAQhAwEsCCHQv00JQEIAABCDgKwEEuq+ZIa6mBfr69euDinQaBNokgEBvk363x0agV5+/8BbfWSuU3UrtKNnsSmWdla3rszb33qhzu91tzrMIZo0bnmeUeM8ruu183KrxqLPLi/Tr8k3bGSBNoIer2i+99NJgu/6sTZX6dheAurc9r0ugS57rKAB7Xn3Z8+Czsuv7dQj0vmeY+XWdwO7du0c7kWkuerC6jRbexl3/Bl944YVthMKYEIAABCAwAAII9AEkmSlCAAIQgEB1BBDo1bGkp2oJNC3QN23aZJYsWVLtJOgNAjkJINBzAuPyEQEEej2Lwa3MlgCWvFWlclxzhaquiZLuRaVtWHRGie6wDE8TwopF8lR9q0kCb9u2bUJV94oVK0Zbp+fZGl59ugzDPIoIdM3x2muvzbSVe5pAV3zuQwn6fzET27Qt6t3YdV/dVdtVC3TlXutVX1aex+W/nndXv3tFoPc7v8yu+wTuuecec+zYsWAiqjxXBXpb7Y477hgNPWPGDB7qbisRjAsBCEBgAAQQ6ANIMlOEAAQgAIHqCCDQq2NJT9USaFqgs4V7tfmjt2IEEOjFuHGXMQj0elZBWNZqFElZbbuuKjE1yUd9z5KIlTSzLamSNyxtVS2+atUqo+3Tw+JWMeh6V3TqrO2NGzdGSt6wxJfwV8yKx56JLmGumN0+FfdNN900YUv5tKr3NPLu9uDhbdKLCHSN584xqdI+i0BXf67k1/8rBxLpyrN73rvye+jQoSAfyottWXcnSGOV9Hpega749RVumoNdU+5rkudaU0kPiJSJf2j3ItCHlnHm2zUCrrSeM2dOqw9Su9XwU6dONStXruwaTuKFAAQgAIGOEECgdyRRhAkBCEAAAn4QQKD7kQeimEigCYGurV+PHj0aDK4P42fOnEkqINAqAQR6q/g7PTgCvb70SQBLLLrCNG00iXCdg55UxSwJqy3XT548Oa473WMlpsa21cH2IolwVY0n9R2ujk6LV/J0zZo1kcJVUl3SWK2oKHbPZnfPhC8q0G0sR44cCeL6/+zdD9BlZX0f8KfjuMruYhowIBsgLG1Yp7KDBcK/xAps0DHD0iYTM7C2agYRk5kiBpJBaANMIjoTQbDVuCAdcSpLLSFxd6KjDis0MwgJoEyYposppEJZoa6JwkI1Yju/m5ybs/e9973n3HPuvefP55l5Z2Hfc54/n99Z5d3vfZ4z6Sj3ogF69t8B2XHs07yy76/mVrSPotflA/RsvqP3lq17/pmK5zX7gEXROblusoAA3dNBoLkCo8emn3TSSSm+ltXuueeeFP8bH23Zu+GXZWBcAgQIEFiMgAB9Mc5GIUCAAIGOCAjQO1LIDi5j3gH6008/PdiRFy2OyotP/msEli0gQF92Bdo7vgB9vrXLjrv+3Oc+tyLwzo8c4faknb/jZpjtBB7d0Tzu2tgJHf+/NW5X8bjrI8CLD4fF/59OahEAxy7r2P0+LjzNHwlf5R3f+R3jZ5999uDDBdGqBOj5ne3RVz6Yz9ZbJkCPe2K9t99+e7r//vtXrXNYRR2i/2lHvdf1ZNYdoMfzFM9r1H/z5s11TVM/fy8gQPcoEGiuQBzdHke4Z+30009f6v8O3nfffYMPqsX/z8b/v7zpTW9qLp6ZESBAgECrBQTorS6fyRMgQIDAogUE6IsWN15RgXkH6HFsX3Z037nnnpuuueaaolNzHYG5CQjQ50bb+Y4F6IsrcQS3sfM5vyM9gsjYNV4lTI1+o6VNKGcAACAASURBVM9sV3W2oqp9R/gffWe7yKPf+Av6+JoWnMZ8nnnmmcFU8jvjy2pncxjtJ9//4YcfXnoHdH6H/rj748NyWSt7ykzWd94tajHLPMt6jbs+DL/73e+uup6857g+qtSwjjX0qQ8Bep+qba1tFGjqEe5r1qxJ73znO9tIas4ECBAg0AIBAXoLimSKBAgQINAcAQF6c2phJgcKzDNAj79Qf9vb3pbi+L5o3n/u6WuKgAC9KZVo3zwE6O2rmRkTINBdAQF6d2trZd0QiNNGnn/++cFi4jSyeBXIstqnPvWp9IMf/KARc1mWgXEJECBAYDECAvTFOBuFAAECBDoiIEDvSCE7uIx5BegRml988cXD98ydeOKJw53oHWS0pJYJCNBbVrAGTVeA3qBimAoBAr0XEKD3/hEA0HCBeH3X3r17h7N897vfvZQZj76PPU46OeOMM5YyF4MSIECAQPcFBOjdr7EVEiBAgECNAgL0GjF1VavAPAL0e+65J1177bXDnefr168fvOu07LGutS5UZwRyAgJ0j8OsAgL0WeXcR4AAgfoFBOj1m+qRQJ0C2XvHsz4vuOCCdPDBB9c5RKG+4mS0+G+4rJ100kkpvjQCBAgQIDAPAQH6PFT1SYAAAQKdFRCgd7a0rV9Y2QD9wx/+cDrzzDMPWPdjjz022Fnw0EMPpQjP8+9CjfD8+uuv9xcUrX9SurUAAXq36rnI1QjQF6ltLAKrC9x1113phz/8YS1Mr3/969Nxxx1XS186WZyAAH1x1kYiMItA/HwYX1lbVnAdP6PGz6xZO/fcc324e5aCuocAAQIECgkI0AsxuYgAAQIECPydgADdk9BUgXyAHnN88MEHV0z15ptvnun49XjPXYTn/kK6qdXv77wE6P2tfdWVC9CrCrqfQH0Cf/AHf5Buu+22Wjr8yEc+kv7JP/kntfSlk8UJCNAXZ20kArMI7Nu3L8X/Vmctdp/HLvRFttHj22PsZe2EX+S6jUWAAAECyxMQoC/P3sgECBAg0EIBAXoLi9aTKdcdoMeO89hZELvUt27d2hNFy2ybgAC9bRVrznwF6M2phZkQiFAmwpk62pYtWwTodUAuuA8B+oLBDUdgBoHR96DHz4mL/ID16DHyy9oFPwOdWwgQIECgpQIC9JYWzrQJECBAYDkCAvTluBt1usB//+//Pf3N3/zN8MIzzjhjxU1xJHsc0T6txY5z7zmfpuT7TRAQoDehCu2cgwC9nXUzawIEuikgQO9mXa2qWwKjO8AXuQv9Bz/4Qbr99ttT/BptzZo1adu2bYNfNQIECBAgMC8BAfq8ZPVLgAABAp0UEKB3sqwWRYBASwUE6C0tXAOmLUBvQBFMgQABAn8vIED3KBBoh8DoO8hPP/30tHnz5rlPfnRcu8/nTm4AAgQIEEgpCdA9BgQIECBAoISAAL0ElksJECAwZwEB+pyBO9y9AL3DxbU0AgRaJyBAb13JTLinAuPeQz7vo9xHw3O7z3v68Fk2AQIEliAgQF8CuiEJECBAoL0CAvT21s7MCRDonoAAvXs1XdSKBOiLkjYOAQIEpgsI0KcbuYJAUwRG30Ue85pXiD4ansdYb3rTm9IxxxzTFA7zIECAAIEOCwjQO1xcSyNAgACB+gUE6PWb6pEAAQKzCgjQZ5VznwDdM0CAAIHmCAjQm1MLMyFQRGBcsF13iL6IMYqs1TUECBAg0F8BAXp/a2/lBAgQIDCDgAB9BjS3ECBAYE4CAvQ5wfagWwF6D4psiQQItEZAgN6aUpkogaHAuID7uOOOS/F+8oMPPnhmqaeffjo9/PDDKX7Nt7oD+pkn6EYCBAgQ6I2AAL03pbZQAgQIEKhDQIBeh6I+CBAgUI+AAL0exz72Mvr/5//23/7bdMghh/SRwpoJECCwdIE/+7M/S5///OeH87jiiivSxo0blz4vEyBAYHWBcSF63BFB+ubNm9Ohhx5amHBScB4dCM8LM7qQAAECBGoUEKDXiKkrAgQIEOi+gAC9+zW2QgIE2iMgQG9PrZo2069//evp93//94fTeutb35r+2T/7Z02bpvkQIECgFwI7d+5MX/va14Zr/Y//8T+ml7/85b1Yu0USaLvApBA91hUB+oYNGwa/xq70I444YrjcvXv3pn379qXnnntusNs8/nlcE563/QkxfwIECLRXQIDe3tqZOQECBAgsQUCAvgR0QxIgQGCCgADdozGrwHe+8530/ve/f3j7z/3cz6UtW7bM2p37CBAgQKCCwPbt29O3vvWtQQ8/+ZM/mX77t3+7Qm9uJUBg0QJ/9Vd/le677770/PPPTx16zZo16Qc/+MHU6yJsj+PgI4DXCBAgQIDAMgQE6MtQNyYBAgQItFZAgN7a0pk4AQIdFBCgd7CoC1zSb/7mb6bvfe97gxEPP/zw9J73vGeBoxuKAAECBELgySefTP/pP/2nIcbpp5+e3vnOd8IhQKBhAt///venzugv//Iv0yOPPFIoSJ/U2fr169PP/MzPpKOPPnrqeK94xSumXuMCAgQIECAwq4AAfVY59xEgQIBALwUE6L0su0UTINBQAQF6QwvTkml98pOfTPHe3aydccYZ6ZxzzmnJ7E2TAAEC3RC49dZb01NPPTVczNvf/vb0sz/7s91YnFUQ6JDAo48+Othl3pT2lre8JR111FFNmY55ECBAgEAHBQToHSyqJREgQIDA/AQE6POz1TMBAgTKCgjQy4q5Pi/w7LPPpmuuuSa99NJLw98+77zz0j//5/8cFAECBAgsQODLX/7yAYHcT//0T6fLL798ASMbggCBsgIC9LJiridAgACBtgsI0NteQfMnQIAAgYUKCNAXym0wAgQIrCogQPeAVBX44z/+47Rz584Dunnd616X3vzmN6eDDz64avfuJ0CAAIExAo8//nj60pe+lJ555pkDvhvheYToGgECzRMQoDevJmZEgAABAvMVEKDP11fvBAgQINAxAQF6xwpqOQQItFpAgN7q8jVi8vv27Uu33XZb2rNnz4r5/PiP/3g64ogj0mGHHdaIuZoEAQIE2izwt3/7t+lb3/pW2rt3b3rhhRdWLCVeoRFHMq9bt67NyzR3Ap0ViAC9yHvQJwF85zvfSU888cTw26997Wsr/XmP/z5zhHtnHzcLI0CAQCMEBOiNKINJECBAgEBbBATobamUeRIg0AcBAXofqjzfNUaA/n//7/9NX/jCFw54H/p8R9U7AQIECGQCL3vZywanfvzMz/xM+rEf+7FKgRpVAgSaK/CXf/mXaffu3cMJ/qt/9a98SLG55TIzAgQIEEgpCdA9BgQIECBAoISAAL0ElksJECAwZwEB+pyBe9B9fidV7Ky666670re//e0erNwSCRAgsHyB448/Pv3iL/5i+omf+InhZF7xilcsf2JmQIBA7QIC9NpJdUiAAAECcxYQoM8ZWPcECBAg0C0BAXq36mk1BAi0W0CA3u76NXH2L730Uorn6pvf/Obg68knn6x0XGkT12hOBAgQWJZA7DA/+uijB8cuH3PMMemEE05Y1lSMS4DAggUE6AsGNxwBAgQIVBYQoFcm1AEBAgQI9ElAgN6nalsrAQJNFxCgN71C3Zjf/v37u7EQqyBAgMCSBbzffMkFMDyBJQoI0JeIb2gCBAgQmElAgD4Tm5sIECBAoK8CAvS+Vt66CRBoooAAvYlVMScCBAgQIECAAAECBwoI0D0RBAgQINA2AQF62ypmvgQIECCwVAEB+lL5DU6AAIEDBAToHggCBAgQIECAAAECzRcQoDe/RmZIgAABAgcKCNA9EQQIECBAoISAAL0ElksJECAwZwEB+pyBdU+AAAECBAgQIECgBgEBeg2IuiBAgACBhQoI0BfKbTACBAgQaLuAAL3tFTR/AgS6JCBA71I1rYUAAQIECBAgQKCrAgL0rlbWuggQINBdAQF6d2trZQQIECAwB4HRAP2aa65Ja9euncNIuiRAgACBaQJf+9rX0o4dO4aXXXHFFWnjxo3TbvN9AgQIECBAgAABAgQWKCBAXyC2oQgQIECgFgEBei2MOiFAgACBvgiMBui/9Vu/lQ466KC+LN86CRAg0CiBP//zP0933XXXcE4C9EaVx2QIECBAgAABAgQIDAQE6B4EAgQIEGibgAC9bRUzXwIECBBYqoAAfan8BidAgMABAgJ0DwQBAgQIECBAgACB5gsI0JtfIzMkQIAAgQMFBOieCAIECBAgUEJAgF4Cy6UECBCYs4AAfc7AuidAgAABAgQIECBQg4AAvQZEXRAgQIDAQgUE6AvlNhgBAgQItF1AgN72Cpo/AQJdEhCgd6ma1kKAAAECBAgQINBVAQF6VytrXQQIEOiugAC9u7W1MgIECBCYg4AAfQ6ouiRAgMCMAgL0GeHcRoAAAQIECHRK4P/9v/+XnnzyyfTSSy91al0W0x2BvXv3pkcffXS4oFNOOSX92I/9WHcWaCWdEnjFK16RNmzY0Kk1WQwBAuUFBOjlzdxBgAABAj0WEKD3uPiWToBA4wQE6I0riQkRIECAAAECCxJ46KGH0l/8xV8MgvNvfvOb6Uc/+tGCRjYMgfIChxxySNq4cePwxv/xP/5H2r9/f/mO3EFgQQJr1qxJRx99dDrqqKPS5s2b0+te97oFjWwYAgSaIiBAb0olzIMAAQIEWiEgQG9FmUySAIGeCAjQe1JoyyRAgAABAj0X+P73v5+++93vDhS+973vpS984QsH7ObtOY/lt0AgAvR169YNZ/qd73xHgN6CupniPwiceuqp6S1veUt62cteNvjNww47DA8BAh0XEKB3vMCWR4AAAQL1CgjQ6/XUGwECBKoICNCr6LmXAAECBAgQaItABOhx/PWePXvS/fffn+LfNQIECBBYrEC8duC0005LP/VTP5VOOumkxQ5uNAIEFi4gQF84uQEJECBAoM0CAvQ2V8/cCRDomoAAvWsVtR4CBAgQIEBgnEAE5n/8x3+cvvjFL6749o//+I+nQw89NL361a9Oa9euBUiAAAECFQWee+65tG/fvvTtb397cOrHaPvlX/7ldM4551Qcxe0ECDRdQIDe9AqZHwECBAg0SkCA3qhymAwBAj0XEKD3/AGwfAIECBAg0BOBeFf0tddeOzzGPZb9qle9Kp1++umDnZAaAQIECMxHIE7++OpXv5p+8IMfDAf4yZ/8yfTbv/3b8xlQrwQINEZAgN6YUpgIAQIECLRBQIDehiqZIwECfREQoPel0tZJgAABAgT6LfCf//N/Tn/yJ38yRDj22GPTWWedNXwXb791rJ4AAQLzFYgPMX35y19Ozz777HCgX/qlX0pvfvOb5zuw3gkQWKqAAH2p/AYnQIAAgbYJCNDbVjHzJUCgywIC9C5X19oIECBAgACBEHj66acHu8+ztmbNmvTWt741rVu3DhABAgQILEjgmWeeSZ/73OeGo7385S9PH/nIR1L8qhEg0E0BAXo362pVBAgQIDAnAQH6nGB1O1bg8ccfT7feeutEnfhLs40bN6b169en173udSl2opRp+b+Ie8c73pGOOeaYwrd/4AMfSC+88MLg+rjvoosuKnyvCwnUJSBAr0tSPwQIECBAgEBTBeLo4E996lPD6b3xjW9MmzZtaup0zYsAAQKdFXjooYdSfGXtN3/zN9M//af/tLPrtTACfRcQoPf9CbB+AgQIECglIEAvxeXiigIRDl511VWFe4lA/bTTTksXXHBBOuyww6bed9555w2v+ehHP1o4QB83r09+8pOFxpw6KRcQKCEgQC+B5VICBAgQIECglQKf/exn09133z2c+9vf/vb0yle+spVrMWkCBAi0WWB0F/r5558/eJ2GRoBANwUE6N2sq1URIECAwJwEBOhzgtXtWIF8UL127drBDvPNmzen559/Pj3xxBODe+IdXPn3cGUdRZD+3ve+d9WjHWcN0G+88ca0e/fuFHPKdqFHaB9fGoFFCgjQF6ltLAIECBAgQGAZAh/+8IfTN77xjcHQBx98sP/mXkYRjEmAAIGU0ksvvXTAKYFnnHFGitP8NAIEuikgQO9mXa2KAAECBOYkIECfE6xuxwrkA/Tjjz8+XXfddWOv279/f4prY2fKAw88MLwmdqFfeeWVE492f8973jN4p2K0ojvQI6x/17veNbhn69at6dFHHx2E+TFW7ELXCCxSQIC+SG1jESBAgAABAssQ+I3f+I0U/70fLV7fdM455yxjGsYkQIAAgZTSH/zBH6R9+/YN/zf5iiuu4EKAQEcFBOgdLaxlESBAgMB8BATo83HV63iBogF6/u64J/9+8gi2b7rpprE70WcJ0Hfs2JHiK1rsRI8APQvOI6yPne8agUUJCNAXJW0cAgQIECBAYFkC+QA93rV79tlnL2sqxiVAgEDvBf7oj/5oeApgfKhJgN77RwJAhwUE6B0urqURIECAQP0CAvT6TfU4WWCWAD16e/zxxwc7z7Pj1WOn+EUXXbRioFkC9Nh9HrvQ4/j2O+64Y7AbJju6/dRTTy31zna1J1BVQIBeVdD9BAgQIECAQNMFBOhNr5D5ESDQJwEBep+qba19FxCg9/0JsH4CBAgQKCUgQC/F5eKKArMG6DFsHOceO8+jrVu3brhrPD+lsgH6/fffPzxGPh/Kx4737Oj42I0eu941AosQEKAvQtkYBAgQIECAwDIFBOjL1Dc2AQIEDhQQoHsiCPRHQIDen1pbKQECBAjUICBArwFRF4UFqgToMUi2Wzz+edzx6mUD9ElBeT5Yj93o2Y70wgt1IYEZBQToM8K5jQABAgQIEGiNgAC9NaUyUQIEeiAgQO9BkS2RwN8LCNA9CgQIECBAoISAAL0ElksrC1QN0OMd5bt37x7MY1ywXSZAj2PbI5CPdvzxxw93omeLzML62H2evRO9MoAOCEwREKB7RAgQIECAAIGuCwjQu15h6yNAoE0CAvQ2VctcCVQTEKBX83M3AQIECPRMQIDes4IveblVA/QdO3YMj24f937yMgF6vq/3vve9acuWLQfo3HLLLWnXrl2D3xu3233JlIbvqIAAvaOFtSwCBAgQIEBgKCBA9zAQIECgOQIC9ObUwkwIzFtAgD5vYf0TIECAQKcEBOidKmfjF1M1QJ92f5kA/fzzz08vvPBCWrt2bbrjjjtW2OV3qI8L6xuPbYKtFBCgt7JsJk2AAAECBAiUEBCgl8ByKQECBOYsIECfM7DuCTRIQIDeoGKYCgECBAg0X0CA3vwadWmG0wLwaWuddn/RAP3uu+9ON91002C4rVu3posuumjs0LHz/NFHHx18L45xj+PcNQLzFBCgz1NX3wQIECBAgEATBAToTaiCORAgQODvBATongQC/REQoPen1lZKgAABAjUICNBrQNRFYYFpAfi0jvLB99lnn50uvfTSA24pGqAXDcbz44175/q0+fo+gbICAvSyYq4nQIAAAQIE2iYgQG9bxcyXAIEuCwjQu1xdayNwoIAA3RNBgAABAgRKCAjQS2C5tLJA1QA9/97ycYF2kQA9fzT7unXr0nnnnTdxXfv37087d+4cfD92n8cudI3APAUE6PPU1TcBAgQIECDQBAEBehOqYA4ECBD4OwEBuieBQH8EBOj9qbWVEiBAgEANAgL0GhB1UVigaoCe3zke/3zaaacdMHaRAP2WW25Ju3btKjzn/IXjxpypIzcRmCAgQPdoECBAgAABAl0XEKB3vcKrr2/fvn3pq1/9aiGEo446Kh100EHpyCOPTGvXri10z7iLYszHHnssxa/x9e1vfzu9+tWvToceeuig/+OOOy7FWEVafv6HHHJIOuOMM4rctuKamE98VWmnn376YA2rta9//euDcZ588skDLov1x7rja1ofVebo3uYLCNCbXyMzJFCXgAC9Lkn9ECBAgEAvBATovShzYxZZJUDP7xyPBcVu9NhBnm9FAvTzzz8/vfDCCzOZnHrqqemqq66a6V43ESgiIEAvouQaAgQIECBAoM0CAvQ2V6/63CPMvf7660t3FCHvli1bUoTGRcP0GCs+PF0kqI7+t27dOuh/tZaff4TPl112Wem1xA0xr/j7mCotxo45jGvR/+7duwv97BsfAjj33HMF6VWK0eJ7BegtLp6pEygpIEAvCeZyAgQIEOi3gAC93/Vf9OqrBOg33njj4C8Aoo17/3n8/rQAfdo71Cd5vOtd70oR4EeLY9zjOHeNwDwEBOjzUNUnAQIECBAg0CQBAXqTqrH4ucwaoGczjaD7137t11bdMR4fmP6v//W/pvvuu++ABcZu8/xO82xHev6i+H48o5NC+jYE6PEBhfyHBsLs9a9//WC3fbQXX3wx7dmzJz311FPDpcd6Y91Fd+Iv/skx4rwEBOjzktUvgeYJCNCbVxMzIkCAAIEGCwjQG1ycDk5t1gA9H3wHS4Tpxx577AqhaQH6e9/73vTEE08M7vvABz6QNm/eXEh52rvXC3XiIgIFBAToBZBcQoAAAQIECLRaQIDe6vJVnnw+gI5dz7Hre7UW10fYGz8TRvAbLQLh6667buJtv/M7v3NAOBy7ymP3+rhwOI42jyPlo/+sRZgcPy+OC9HnEaAXcSgKn9/ZHoH5O9/5zkF4Pq7FBwj+y3/5L+mRRx4ZfHu1dRcd33XtExCgt69mZkxgVgEB+qxy7iNAgACBXgoI0HtZ9qUtumyAvn///sGO7/xfZsRfsFx00UVj17BagP7444+nSy+9dHBf7CCPfou2/PHxZe8tOobrCISAAN1zQIAAAQIECHRdQIDe9Qqvvr6yAXrWW4S9EYxnIfo73vGOse8f/+xnPzv8+TEC5F//9V+feMx5fqYRpMfO7az/ScezNz1Aj595szWsdsR7fu0f//jHhyF6nWF+v5/09qxegN6eWpkpgaoCAvSqgu4nQIAAgV4JCNB7Ve6lL7ZIgB5hdewSv//++wdfEaJnbdo7yFcL0PNHwMeR7Oedd14pj9iB8MADDwzuufLKK9Npp51W6n4XEygiIEAvouQaAgQIECBAoM0CAvQ2V6/63GcN0GPk+GB1BOTRYld57K7OtwjZ42e1rMVR75N2X49bSYTov/u7vzv81rgAuukB+sUXXzyYf3x4IH4GLtJi3eEaO/SPPPLIsR9MKNKPa9opIEBvZ93MmsAsAgL0WdTcQ4AAAQK9FRCg97b0S1l4PkDPJrBu3bp0+OGHp9ghvlpbbed5dl8+FP/oRz+ajjnmmMG3IoSP0DwL42d5j3mE+dkxgdOC/KXgGrQTAgL0TpTRIggQIECAAIFVBATo/X48qgTo08LrT33qU4Pj2KNN2kE+TT+/g31cH9PmMK3/7Pv5o9br3PWdBehxHPtHPvKRotNxXY8FBOg9Lr6l905AgN67klswAQIECFQREKBX0XNvWYFxAfpqfcQP/bHTe9u2bYNj16e1SQF6/h3qVcLv888/P73wwguDacwSwk+bv+8TEKB7BggQIECAAIGuCwjQu17h1ddXV4B+wgknDI5nz7fYfR670KMVPb58dLaju9i3b99+wCVND9DzR7j/yq/8yuDd7xqB1QQE6J4PAv0REKD3p9ZWSoAAAQI1CAjQa0DURWGBOJ49/z7zcTdGUB5fsTP92GOPLdx3XBjPc9aOP/744Q70GDPGjhYBetl+sz5jF3ocL1+1n1KLcnGvBATovSq3xRIgQIAAgV4KCNB7WfbhoqsE6Pkj3Ed3bU8Lvsuox7vWn3rqqcEto0F80wP0/A76mL8QvUzl+3mtAL2fdbfqfgoI0PtZd6smQIAAgRkFBOgzwrmNAAECcxAQoM8BVZcECBAgQIBAowQE6I0qx8InM2uAHgF5vJ88OxFsXsF2gOSPgh8N6pseoIdPOGU78WM9hx566OBd8PEVx9JrBPICAnTPA4H+CAjQ+1NrKyVAgACBGgQE6DUg6oIAAQI1CQjQa4LUDQECBAgQINBYAQF6Y0uzkImVDdAjCP76178+OG0sC8/HHd9eV7AdCKu9n7yucfJjzAK/2nvTw+zjH//4cBf9aP9HHXXUIFSPMD2+4t+1/goI0Ptbeyvvn4AAvX81t2ICBAgQqCAgQK+A51YCBAjULCBArxlUdwQIECBAgEDjBATojSvJQieUD6AjxI2vce3FF19MTz755IpvHXnkkYNj1deuXXvA9+6777502223DX4vQuG4ZtbW9gA9W3eYxIcPwjw8J7WowdatW9Ppp58+K5n7WiwgQG9x8UydQEkBAXpJMJcTIECAQL8FBOj9rr/VEyDQLAEBerPqYTYECBAgQIBA/QIC9PpN29RjPkAvM+8Izs8444y0ZcuWsbfVtTM8Ol90gJ7tBC/jsWnTplLHsceHEeIrdqeHVfzzaKgevu94xzvKTMO1HRAQoHegiJZAoKCAAL0glMsIECBAgEAICNA9BwQIEGiOgAC9ObUwEwIECBAgQGA+AgL0+bi2pdfRoHvSO7kj4H3kkUcGy4qd0e985ztXXWKdAfpnP/vZdPfddw/Ga9s70Ms8B2Ec6/zqV786vG21o+HL9O3a9ggI0NtTKzMlUFVAgF5V0P0ECBAg0CsBAXqvym2xBAg0XECA3vACmR4BAgQIECBQWUCAXpmw1R0UfQd6vO/8d3/3dwc7pqPFkeyTwvb4flx35ZVXDm22b98+s9P1118/2KU9bty6gvrVdrnPPPEZb4wQPT40EC2Oxv/IRz4yY09ua6OAAL2NVTNnArMJCNBnc3MXAQIECPRUQIDe08JbNgECjRQQoDeyLCZFgAABAgQI1CggQK8Rs4VdFQ3QY2mj70v/d//u361493meIAL0ooH7JLoI7t/3vvcNvx1hcv59610M0GOxddi18HE05ZSSAN1jQKA/AgL0/tTaSgkQIECgBgEBeg2IuiBAgEBNAgL0miB1Q4AAAQIECDRWQIDe2NIsZGJlAvSY0Mc//vHhUe7x/vNf+ZVfmTjPT33qU8Pjhn2bgQAAIABJREFUyIsc+z6uo/vuuy/ddtttg2/FjvfY+Z5vbQjQ40MA+dC/SGFX23Vf5H7XtFdAgN7e2pk5gbICAvSyYq4nQIAAgV4LCNB7XX6LJ0CgYQIC9IYVxHQIECBAgACB2gUE6LWTtqrDsgF6hMGxO/rFF18crHO1o9zjnd5x7HvWph37PgoXY1111VUpfo32a7/2a+n1r3/9AZc1NUCPOccHCL7xjW8M5lv2GHYBeqv+GNU6WQF6rZw6I9BoAQF6o8tjcgQIECDQNAEBetMqYj4ECPRZQIDe5+pbOwECBAgQ6IeAAL0fdZ60yrIBevSTf0f3oYcemlY7yj2/Yz12YcfzdtRRR01FjwD6hhtuSBHCRzvyyCPTv//3/37FfU0N0GOi+WPYY6d+7Ngv0kY/eHDdddelcNb6ISBA70edrZJACAjQPQcECBAgQKCEgAC9BJZLCRAgMGcBAfqcgXVPgAABAgQILF1AgL70Eix1ArME6DHh/A7p1Y5yH92xHiH6ueeeu2qYHHP67Gc/OwzPDzrooEF4Pi5EbnKA/vWvfz39/u///rC+4RRrX+0491hP3JPtuj/hhBPSr//6ry/1GTH4YgUE6Iv1NhqBZQoI0Jepb2wCBAgQaJ2AAL11JTNhAgQ6LCBA73BxLY0AAQIECBAYCAjQ+/0gzBqg79u3b7DDOmvTjnKP48yfeuqp4fURIsc7zfO70SM0jtA5+s5ahOfR96Rd6/n5R5+xU71Ii/7y72/ftWtXir+PiRZB/aw7vkff0R4fBIgd+1mLOcYx9DHP/Jpi13msPdaTtbgm+iv7/vQi63dNcwUE6M2tjZkRqFtAgF63qP4IECBAoNMCAvROl9fiCBBomYAAvWUFM10CBAgQIECgtIAAvTRZp26YNUAPhHzoHGFwHOU+qUU4HmHyV7/61cJ+p59++iDknrZjO3bDl20R3ufD7vxayvaVv3779u0rbo9gPNae/2DAtDGKrH1aH77fTgEBejvrZtYEZhEQoM+i5h4CBAgQ6K2AAL23pbdwAgQaKCBAb2BRTIkAAQIECBCoVUCAXitn6zqLnc8R7kaL0PaMM84otYZ4x/mLL744uCeOKI/d1au1CJEjUN6zZ89gt3V2b3ZPBNvRR3wV2QWen3+ZiY/uQL/vvvtKhfuTxhrdgZ6/LtYdXzHn/G78uCZ22secyqy9zHpd2x4BAXp7amWmBKoKCNCrCrqfAAECBHolIEDvVbktlgCBhgsI0BteINMjQIAAAQIEKgsI0CsT6oAAAQK1CQjQa6PUEYHGCwjQG18iEyRAgACBJgkI0JtUDXMhQKDvAgL0vj8B1k+AAAECBLovIEDvfo2tkACB9ggI0NtTKzMlUFVAgF5V0P0ECBAg0CsBAXqvym2xBAg0XECA3vACmR4BAgQIECBQWUCAXplQBwQIEKhNQIBeG6WOCDReQIDe+BKZIAECBAg0SUCA3qRqmAsBAn0XEKD3/QmwfgIECBAg0H0BAXr3a2yFBAi0R0CA3p5amSmBqgIC9KqC7idAgACBXgkI0HtVboslQKDhAgL0hhfI9AgQIECAAIHKAgL0yoQ6IECAQG0CAvTaKHVEoPECAvTGl8gECRAgQKBJAgL0JlXDXAgQ6LuAAL3vT4D1EyBAgACB7gsI0LtfYyskQKA9AgL09tTKTAlUFRCgVxV0PwECBAj0SkCA3qtyWywBAg0XEKA3vECmR4AAAQIECFQWEKBXJtQBAQIEahMQoNdGqSMCjRcQoDe+RCZIgAABAk0SGA3Qr7nmmrR27domTdFcCBAg0BuBr33ta2nHjh3D9V5xxRVp48aNvVm/hRIgQIAAAQLdFxCgd7/GVkiAQHsEBOjtqZWZEqgqIECvKuh+AgQIEOiVwGiAfsMNN6R169b1ysBiCRAg0BSBP/3TP0233nqrAL0pBTEPAgQIECBAoHYBAXrtpDokQIDAzAIC9Jnp3EigdQIC9NaVzIQJECBAYJkCAvRl6hubAAECBwoI0D0RBAgQIECAQNcFBOhdr7D1ESDQJgEBepuqZa4EqgkI0Kv5uZsAAQIEeiYgQO9ZwS2XAIFGCwjQG10ekyNAgAABAgRqEBCg14CoCwIECNQkIECvCVI3BFogIEBvQZFMkQABAgSaIyBAb04tzIQAAQICdM8AAQIECBAg0HUBAXrXK2x9BAi0SUCA3qZqmSuBagIC9Gp+7iZAgACBngkI0HtWcMslQKDRAgL0RpfH5AgQIECAAIEaBAToNSDqggABAjUJCNBrgtQNgRYICNBbUCRTJECAAIHmCAjQm1MLMyFAgIAA3TNAgAABAgQIdF1AgN71ClsfAQJtEhCgt6la5kqgmoAAvZqfuwkQIECgZwIC9J4V3HIJEGi0gAC90eUxOQIECBAgQKAGAQF6DYi6IECAQE0CAvSaIHVDoAUCAvQWFMkUCRAgQKA5AgL05tTCTAgQICBA9wwQIECAAAECXRcQoHe9wtZHgECbBATobaqWuRKoJiBAr+bnbgIECBDomYAAvWcFt1wCBBotIEBvdHlMjgABAgQIEKhBQIBeA6IuCBAgUJOAAL0mSN0QaIGAAL0FRTJFAgQIEGiOgAC9ObUwEwIECAjQPQMECBAgQIBA1wUE6F2vsPURINAmAQF6m6plrgSqCQjQq/m5mwABAgR6JiBA71nBLZcAgUYLCNAbXR6TI0CAAAECBGoQEKDXgKgLAgQI1CQgQK8JUjcEWiAgQG9BkUyRAAECBJojIEBvTi3MhAABAgJ0zwABAgQIECDQdQEBetcrbH0ECLRJQIDepmqZK4FqAgL0an7uJkCAAIGeCfQ1QL/55ptrqfS5556bNmzYMOjr2WefTZ/+9KeH/V5++eUrxnjooYdSfFVp+TGzfkbX8+53v7v0EKNzO+mkk1J85dvTTz+d4pkp0k4++eT0mte8ZuhT5J78NY899tjAKr6ee+65A24P85jbiSeeOHP/ZeeTXf/hD394eOsb3vCGdOqpp67oKl+P4447Lp155pmFh8vuPeKII9LWrVtX3JcfPwzOOuusQn2H4b333jvwjDpm7eCDD07ZHOPXaS0//mtf+9oUz2OR1tR6Fpn7Iq8RoC9S21gECBAgQIDAMgQE6MtQNyYBAgTGCwjQPRkE+iMgQO9Pra2UAAECBGoQ6GuAHuFuHW379u3DkDkC9F/4hV8Ydvvggw+uGCLC0arhfX7MbIDR9UTIWSa0jX4irN27d+9wzhHCjwbxEb5efPHFpegilN22bVvhoDXGCKOiHzSIEDnmORr2l5pkiYvz1h/72MfGBuj5ayKg3rlzZ4pfi7Ts3vhwwLhnJd/37/3e700N0CMsv+WWW9KuXbumDh8fTIhA/IILLpg43/z411xzzdS6xrgxfj60X20i8RxedNFFC/9gxFScBV0gQF8QtGEIECBAgACBpQkI0JdGb2ACBAisEBCgeygI9EdAgN6fWlspAQIECNQgIECvhtjUAD1C0Ag3i7bYHRwhd75NC9DXr18/2Lk82p5//vkU/Y22uDa8VguSr7/++rRjx44Dbo2d2PG1adOmwU70CGKj/xgn366++uqxO7aLGhS97sILL0yPPPLI4PIiAXpcFx9myO/cXm2saQH6JZdcku67775BF9MC9HvuuSdde+21B+zgjzpE7WKcPXv2DL738MMPHzCl1Wr1/ve/P335y18eXD8tQI/vj55YUKSe8YzEX6yO24FftE5tvU6A3tbKmTcBAgQIECBQVECAXlTKdQQIEJi/gAB9/sZGINAUAQF6UyphHgQIECDQCoG+BuirFSe/y3rSLuBx95fdgT4uoJ71oclC1wgns13kX/nKVwrves6CzghOs/B7WoA+zSY77v32228fht2xSzxC9HFtNDx/4xvfONjtPulY8ahT9JUPf+Mv40Y/CDCr6aT7ZgnQo69xJweMG6OuAD12fkd4nrX4UEXUNHvlQH7sCNHjgwv5Wk0K0YsG6JdddtngyPgi48c1EfbHM5A/BWGWkxTqrvei+xOgL1rceAQIECBAgMCiBQToixY3HgECBCYLCNA9HQT6IyBA70+trZQAAQIEahAQoK9ErCNAf9WrXpV27969ovP8Ee7zCNDj6O0ITmN3dpkd2bFDOu6Jv8y64YYbBvOuGqBni49APvrKdoyPC5IjPM2/M77M3Ed3OUcIXORd3rP+8SkToEdone3AjuD6M5/5zNQPNdQRoI8etV/Uc7RW456BIgF61CB7jsK56PgR5EeInpnFTvQwGxf6z1q/pt8nQG96hcyPAAECBAgQqCogQK8q6H4CBAjUJyBAr89STwSaLiBAb3qFzI8AAQIEGiUgQF9ZjjYH6BF4Zju/V9vtnV91fqdyvKv7vPPOG3y7rgA9+sqH3OP6zb9/PT4EELuXy7ToM9uJHjvXI4SdVysToGfvkM/eZV7kQxN1BOh5zyJjTnoexp0yMC1AjxA8nqH4NdospwLEKQLZSQhlX0cwr7ovql8B+qKkjUOAAAECBAgsS0CAvix54xIgQGClgADdU0GgPwIC9P7U2koJECBAoAYBAfpKxLYH6BGcx9Hn0SIQn7Z7NztqO3Ztx5HZ8wjQ8yH9aMCd330e7+aOa1d7T/q4xz4+NJDNu+i6Z/3jUzZAjwA7H2hP2yGfXTvpiPxp70DPW8eR/vHvZVvMMU4lGPfsTAvQ6xg//2cwnoV4jss+E2XX3JTrBehNqYR5ECBAgAABAvMSEKDPS1a/BAgQKC8gQC9v5g4CbRUQoLe1cuZNgAABAksREKCvZG97gJ4PbKftPs4Hz/EXWZs2bRqG73XuQM+H5KPBcP7d57PsPs8qmN+FPsuu56J/AGcJ0PPP1LSTAbJ1zBqgT9vtX3Sdk66bFqDn331epQ75Dx306V3oAvSqT6j7CRAgQIAAgaYL5AP0V77ylSlef6URIECAwHIE/vqv/zr97d/+7WDwjRs3piuuuGI5EzEqAQJzFxCgz53YAAQIECDQJQEB+spqdiFAz0Lp2EEcu3cntfw72eO6vXv3ziVAX+3d7/njuqsEpfkx5nns9ywBevjng+3VguWqAXr2PvsYc9z75qv+79e0AD0//rTd9qvNJf/BimkfBKm6pibdL0BvUjXMhQABAgQIEJiHQD5An0f/+iRAgACB2QQE6LO5uYtAWwQE6G2plHkSIECAQCMEBOgry9CFAD2/s3y1EDPb5Zsdq55fe1070ONd2G9729sG72aPdvXVVw+ONM9a9s7v+PevfOUrMx/VPWvdyv5BnDVAD4dY9/PPPz9Y46RjyasG6HnPBx98sOzypl4/LUCva/z8UfCTduNPnWwLLxCgt7BopkyAAAECBAiUEhCgl+JyMQECBBYmIEBfGLWBCCxFQIC+FHaDEiBAgEBbBQToKys3axD77LPPpl/4hV8YdBjHEO7evXtF5/ld0rM8M5N2FGehZT70znZ2T9qNnV9nFmrXHaBHaHz55Zen6DdavOM8jnPPt7oC11nrVrYOswboMU4+FI6d2rHjfrS1OUCPep911lnDJVUJ8BdVz7L1n/f1AvR5C+ufAAECBAgQWLZAPkCPnw9+4id+YtlTMj4BAgR6KxCbHb7//e8P1i9A7+1jYOE9ERCg96TQlkmAAAEC9QgI0Fc6zhrcNS1Az8La2O0cO7tHW3akeD7ULhOgx/HwEc5HGxeCR19ZcJ6NPW43/DwC9HFBfT1/YlKqEqDHHPLvah/3gYgqAXqdAfYkr9V2oOefn0nPXdE6zPrnsGj/Tb1OgN7UypgXAQIECBAgUJdAPkA/5ZRTBv99rREgQIDAcgQ+9KEPpSeeeGIwuAB9OTUwKoFFCQjQFyVtHAIECBDohIAAfWUZZw3uygbocSx1Pjwu8kBFYB3B9WgbtwM9H6aOe7d49q7q/A71MgF6kflm18RaYyf6cccdN3Hu8Y027FiuGqDnj9ePWn7mM5854Nj6KgF6GNb1gYRJ9V3UEe6z/jks81w28VoBehOrYk4ECBAgQIBAnQIC9Do19UWAAIFqAgL0an7uJtAmAQF6m6plrgQIECCwdAEB+soSzBrclQ3Qx71jfNYHYlyAHn1lu8yzd5xn/eePEs/vCq8rQI/APHYgb9q0KUVQPy44z+aSD3zjveDjPiBQxGXWuhXpO39N1QA9+sof5T/6HFQN0LMPRsQ4Vd4pP8llUQF6/hkdfX7L1qxN1wvQ21QtcyVAgAABAgRmERCgz6LmHgIECMxHQIA+H1e9EmiigAC9iVUxJwIECBBorIAAfWVpZg1imxigx/vGY+f3aJh62WWXpXvvvTcdccQRg/dyZ61MgB4heQTBVVv+SPNxO+WL9p8PpS+44IIUa5xHqyNAj3lt3bo17d27dzDF/IcYqgboWW2j33FHxFc1mRag59dVZfzrr78+7dixYzDdOj9sUnX9875fgD5vYf0TIECAAAECyxYQoC+7AsYnQIDAPwgI0D0NBPojIEDvT62tlAABAgRqEBCgr0TsUoAeq8sCzauvvnrwz/mj3eMvr7Zt2zZEWEaAng++88fJl32880F8ttayfRS5vq4APW990kknDcLuaFUD9Ajjb7jhhkFfs36QIJ6ROEFgXJsWoGenHmRrifXM0uoK4mcZe5n3CNCXqW9sAgQIECBAYBECAvRFKBuDAAECxQQE6MWcXEWgCwIC9C5U0RoIECBAYGECAvSV1F0L0LOdvHGMeoSr+aOxR4/4XkaAnh8zQts4xn1SeDvpD0b+veLr168frLFsH0X/0NUVoMd4+bA5+zBD1QA9bzGrZ8zr4YcfHoT58aGGfJsWoOefr3HveC/inH8mRk9JKHJ/m68RoLe5euZOgAABAgQIFBEQoBdRcg0BAgQWIyBAX4yzUQg0QUCA3oQqmAMBAgQItEZAgL6yVF0L0B977LHhLvMIp2PHd9R93G7vZQToUYHYBR/zjBbv8I6j3Mu0/O7zKrvYi4xZZ4AeO71jp/Xzzz8/CPyjPnEEe4TXk47Iv+SSS9J99903mOrv/d7vpbPOOmvFtPMeZXeh54/9H/dhhGkBekwmv3u87Pijz0Ofjm+PtQvQi/wpdA0BAgQIECDQZgEBepurZ+4ECHRNQIDetYpaD4HJAgJ0TwcBAgQIECghIEBfidW1AD0fSEYYGbvQI7Ad977xZQXo+XGzADaOYS/S8ru4I/CN9cXO53m1OgP0mGN+x3Z8eOB73/te5QA9/6GJGKPokfZx38UXXzw45n/SfUUC9Pyayowf1+brGbvPo57zOk1gXs9IlX4F6FX03EuAAAECBAi0QUCA3oYqmSMBAn0REKD3pdLWSSAlAbqngAABAgQIlBAQoK/EqiNAj14ffPDBFZ3n3/dd587ak08+eTDWpD7z78WO6yYdi72sAD3mlLeJf4/3gsd64tdxLeYa98SvWRv3oYASfxwKXVp3gJ7VLXadR4uwOALsKjvQJ3nG7vY4yn+0xXg7duwYeGZt0k7+IgF69JEPwrN6Tho/vh873+Pd7XEEfdbiuR0330KFaulFAvSWFs60CRAgQIAAgcICAvTCVC4kQIDA3AUE6HMnNgCBxggI0BtTChMhQIAAgTYICNBXVmlRAXrsko4ge5a2ffv2A26bFqBHQJo/6nvSsdrLDNBjQaMhevxeBMoRoma7yiNgjZ3S2S7puCZ2nkdgGzu4593mEaDn31uezb9qgD7JM3vuNm3aNDCMsfMfQoj7VjsGv2iAHv2Mhujxe+PGH1fPeBb6Fp6HjwB93n+C9U+AAAECBAgsW0CAvuwKGJ8AAQL/ICBA9zQQ6I+AAL0/tbZSAgQIEKhBQIC+EnFRAXqV8o3ubp8WoMdYsfv33nvvHQwb79oed8z5sgP0mFvMIT4gkO3InuYUYW/sVJ/nse35OWTW8Xsf+9jH0qmnnrpiikXqMXrT6IcHJgXo+fEnvQM933d4RpC9d+/eaZSDD3SEZbzDfFLLjx/9hv9qLY5zj7UVGT/6WXQ9p6Is+AIB+oLBDUeAAAECBAgsXECAvnByAxYUePLJJ4dXrlmzJh1++OEr7oyfr/7RP/pHY3t8zWtes7CfSwsuyWUEpgoI0KcSuYBAZwQE6J0ppYUQIECAwCIEBOgrlWNHbrhEi0BxtTAxf/ezzz6bPv3pTw9/6/LLLx/7w/bobt9Z6hwhZ75lR2/HceeTjjyPXb5xTHbs1t62bdvYYfNrH9fXrDazrDGbb/Zhgfj32I0eNYlfY36x43xRwXm2hjgmPmtveMMbxgboReoxziR/hPqkZy8/fhjkTxZYzTmeu6j/nj17BpfFBxRijPiK3eiZ57Ra5cd/7WtfOzVAz/qL8eNrUj2jljGHRddz2noX/X0B+qLFjUeAAAECBAgsWkCAvmhx4xUVyH9Y+IMf/GA655xzVtyav2ZSv9kJavEzTnwwuu8/4xT1d91yBAToy3E3KoFlCAjQl6FuTAIECBBorYAAvbWlM3ECBDooIEDvYFEtiQABAgQIEDhAQIDugWiqQDyb/+2//bfB9KoE6KPriyA9XqM26cPuTfUwr34ICND7UWerJBACAnTPAQECBAgQKCEgQC+B5VICBAjMWUCAPmdg3RMgQIAAAQJLFxCgL70EJjBBoGyAHq8eG21x4le8vipO34pT1PItTpIbPU1OMQgsW0CAvuwKGJ/A4gQE6IuzNhIBAgQIdEBAgN6BIloCAQKdERCgd6aUFkKAAAECBAisElLu379/8N1TTjklXXjhhawINEKgbICevZ5q0uTjFWjXX399uvfee4eXxCvirr766kas1yQIhIAA3XNAoD8CAvT+1NpKCRAgQKAGAQF6DYi6aKxA9hdzdUxw3bp1dXSjDwKrCgjQPSAECBAgQIBA1wXsQO96hdu7vroD9Exi165d6dprrx3CxDjbtm1rL5SZd0pAgN6pcloMgVUFBOgeEAIECBAgUEJAgF4Cy6WtEvjhD3+YTjvttFrm/Ja3vCX9zu/8Ti196YTAagICdM8HAQIECBAg0HUBAXrXK9ze9c0rQA+Rm2++efAV7eCDD047d+4c/KoRWLaAAH3ZFTA+gcUJCNAXZ20kAgQIEOiAgAC9A0W0hLECAnQPRhsFBOhtrJo5EyBAgAABAmUEBOhltFy7SIF5BujPPffcYNd5vB89WhzjHse5awSWLSBAX3YFjE9gcQIC9MVZG4kAAQIEOiAgQO9AES2BAIHOCAjQO1NKCyFAgAABAgQmCAjQPRpNFZhngB5rjveh79ixY7D8N77xjYN/1wgsW0CAvuwKGJ/A4gQE6IuzNhIBAgQIdEBAgN6BIloCAQKdERCgd6aUFkKAAAECBAhMEBCgezSaKjDvAP2hhx5KF1988WD5J5544vBI96Z6mFc/BATo/aizVRIIAQG654AAAQIECJQQEKCXwHIpAQIE5iwgQJ8zsO4JECBAgACBpQsI0JdeAhOYILDIAH3Dhg2D96BrBJYtIEBfdgWMT2BxAgL0xVkbiQABAgQ6ICBA70ARLYEAgc4ICNA7U0oLIUCAAAECBFYJKffv3z/47imnnJIuvPBCVgQaITDvAD0WefLJJw/X+uCDDzZi3SbRbwEBer/rb/X9EhCg96veVkuAAAECFQUE6BUB3U6AAIEaBQToNWLqigABAgQIEGikgB3ojSyLSaWU5h2gP/300+m8884bWK9fvz7dc8893AksXUCAvvQSmACBhQkI0BdGbSACBAgQ6IKAAL0LVbQGAgS6IiBA70olrYMAAQIECBCYJCBA92w0VWDeAbp3oDe18v2elwC93/W3+n4JCND7VW+rJUCAAIGKAgL0ioBuJ0CAQI0CAvQaMXVFgAABAgQINFJAgN7IspjUAnag79q1K1177bUD63PPPTddc8013AksXUCAvvQSmACBhQkI0BdGbSACBAgQ6IKAAL0LVbQGAgS6IiBA70olrYMAAQIECBCYJCBA92w0VWDeO9Avu+yydO+99w6Wf/XVV6etW7c2lcK8eiQgQO9RsS219wIC9N4/AgAIECBAoIyAAL2MlmsJECAwXwEB+nx99U6AAAECBAgsX0CAvvwamMF4gXkG6Pn3n8foO3fuTBs2bFAKAksXEKAvvQQmQGBhAgL0hVEbiAABAgS6ICBA70IVrYEAga4ICNC7UknrIECAAAECBCYJCNA9G00VmGeAnt997vj2pj4B/ZyXAL2fdbfqfgoI0PtZd6smQIAAgRkFBOgzwrmNAAECcxAQoM8BVZcECBAgQIBAowQE6I0qh8nkBOYRoD/33HPphhtuSPH+86zdfvvt6bjjjmNPoBECAvRGlMEkCCxEQIC+EGaDECBAgEBXBAToXamkdRAg0AUBAXoXqmgNBAgQIECAwGoCAnTPR1MF6g7QIzS/5ZZbUhzfnrUYY9u2bU0lMK8eCgjQe1h0S+6tgAC9t6W3cAIECBCYRUCAPouaewgQIDAfAQH6fFz1SoAAAQIECDRHQIDenFqYyYECZQP0a6655oD3mEdQHl+PPfZYeuihh1LsPs+3d7/73Sm+NAJNEhCgN6ka5kJgvgIC9Pn66p0AAQIEOiYgQO9YQS2HAIFWCwjQW10+kydAgAABAgQKCAjQCyC5ZCkCZQP0opM84ogjUrwD/cwzzyx6i+sILExAgL4wagMRWLqAAH3pJTABAgQIEGiTgAC9TdUyVwIEui4gQO96ha2PAAECBAgQEKB7BpoqcPLJJw+n9sEPfjCdc845K6aav2bSOtavXz94x/mmTZvSSSedJDhvasHNayAgQPcgEOiPgAC9P7W2UgIECBCoQWA0QI//cF67dm0NPeuCAAECBMoKPPjgg+nTn/708LYrrrgibdy4sWw3ridAgAABAgQINFZAgN7Y0pgYAQI9FBCg97DoltxbAQF6b0tv4QQIECAwi8BogP5bv/Vb6aCDDpqlK/cQIECAQEWBP//zP0933XXXsBcBekVQtxMgQIBEh9UAAAAgAElEQVQAAQKNExCgN64kJkSAQI8FBOg9Lr6l905AgN67klswAQIECFQREKBX0XMvAQIE6hUQoNfrqTcCBAgQIECgeQIC9ObVxIwIEOivgAC9v7W38v4JCND7V3MrJkCAAIEKAgL0CnhuJUCAQM0CAvSaQXVHgAABAgQINE5AgN64kpgQAQI9FhCg97j4lt47AQF670puwQQIECBQRUCAXkXPvQQIEKhXQIBer6feCBAgQIAAgeYJCNCbVxMzIkCgvwIC9P7W3sr7JyBA71/NrZgAAQIEKggI0CvguZUAAQI1CwjQawbVHQECBAgQINA4AQF640piQgQI9FhAgN7j4lt67wQE6L0ruQUTIECAQBUBAXoVPfcSIECgXgEBer2eeiNAgAABAgSaJyBAb15NzIgAgf4KCND7W3sr75+AAL1/NbdiAgQIEKggIECvgOdWAgQI1CwgQK8ZVHcECBAgQIBA4wQE6I0riQkRINBjAQF6j4tv6b0TEKD3ruQWTIAAAQJVBAToVfTcS4AAgXoFBOj1euqNAAECBAgQaJ6AAL15NTEjAgT6KyBA72/trbx/AgL0/tXcigkQIECggoAAvQKeWwkQIFCzgAC9ZlDdESBAgAABAo0TEKA3riQmRIBAjwUE6D0uvqX3TkCA3ruSWzABAgQIVBEQoFfRcy8BAgTqFRCg1+upNwIECBAgQKB5AgL05tXEjAgQ6K+AAL2/tbfy/gkI0PtXcysmQIAAgQoCAvQKeG4lQIBAzQIC9JpBdUeAAAECBAg0TkCA3riSmBABAj0WEKD3uPiW3jsBAXrvSm7BBAgQIFBFQIBeRc+9BAgQqFdAgF6vp94IECBAgACB5gkI0JtXEzMiQKC/AgL0/tbeyvsnIEDvX82tmAABAgQqCAjQK+BNuPXuu+9Ozz77bOWOjz/++LR58+ZhP1GrrJ144olpw4YNB4wRY8bYVdromNHX6Hq2bNmSDjvssFLDjM4t7o9+RtuOHTtW7Xf9+vVp48aNae3atenYY48tNYfRiyOofPTRRwe//cQTT6T9+/cP+l63bt2g77CIf15kq/LsjJr+6Ec/Sp///OeH0//5n//59MpXvnLVZ6ZMbfM1HffcLNKtS2MJ0LtUTWshQIAAAQIExgkI0D0XBAgQaI6AAL05tTATAvMWEKDPW1j/BAgQINApAQF6/eW88sorh8Fsld4vuOCCFF9ZO++884b//IlPfGJFgB7B21VXXVVlyMF4+TGjs9H1vOtd70r5uRQZ8JZbbkm7du0aXhqB63XXXbfi1rL9nnbaaSm+zj777CLTGITkO3fuHHzFP09rESiHR9kPDEzrd9L3qzw740zznnfeeWdas2bNAUOPPjPxgY0PfOADhaafv3fcc1OoExetEBCgeygIECBAgACBrgsI0LteYesjQKBNAgL0NlXLXAlUExCgV/NzNwECBAj0TECAXn/Bq4Sg+dk0NUCP3dk33nhjKbjzzz8/vfDCC8N76grQsw5jThH8rrZj/PHHHx98wGA0OM92nWd9ZbvS8wu86KKL0tatW0uteZaLqzw7dQToMeeYQ3woYVoToE8Tmu37AvTZ3NxFgAABAgQItEdAgN6eWpkpAQLdFxCgd7/GVkggExCgexYIECBAgEAJAQF6CayaLs3vCo6d0EXbr/7qr6Z9+/YNLp+2A31SQF10rPx1Wagbx6ZnIXgE6EWPUL///vtX7DafFqCvNv8IwCMMj37jyPNsTqsF+6M7rWNHeXxAIYLicaF79B3HycfR7lmLAD2C9Hm2fIAeHwjIH+E/y7hld6DHGOHxyU9+curx9QL0WSoy/R4B+nQjVxAgQIAAAQLtFhCgt7t+Zk+AQLcEBOjdqqfVEFhNQIDu+SBAgAABAiUEBOglsGq6tK0BeoTa8d7r+CoTJkcQ/MADD6RTTz118Gu0KgF6vgwRpEfonIXo733ve1e8Wz0C9zh2Ptt5HjvO4/j4Iu83jw8K7N69ezhk0d3Zsz4qywzQ8/UpUt+wv/TSSwdLdYT7rBVfeZ8AvT5LPREgQIAAAQLNFBCgN7MuZkWAQD8FBOj9rLtV91NAgN7Puls1AQIECMwoIECfEa7CbW0O0GPHdrY7OXZoT2sRWmfvVI9w+6abbhrcUleAHn3FLv6Y06R+8+9fj/A8m8O0uWffz4fosXM9G6vo/WWuW2aAHh90iLVlu+6L7IDPnmUBepkqr36tAL0+Sz0RIECAAAECzRQQoDezLmZFgEA/BQTo/ay7VfdTQIDez7pbNQECBAjMKCBAnxGuwm1tDtBjx3Hs5o5WZDd2PtyOwD0L0+sM0PNHiY8e4z66+7xIKDxa2ujjwgsvHO5yL7LuWR+PZQfosSs/21Ve5F33AvRZKz35PgF6/aZ6JECAAAECBJolIEBvVj3MhgCBfgsI0Ptdf6vvl4AAvV/1tloCBAgQqCggQK8IOMPtbQ7Q4+jz7Ej2s88+exi2TmKIsD2OfI/jwa+66qqUrb3OAD36z0L9eE/7HXfcMZxO/v3rVXaP53exFznefIbHYnDLsgP0eOd6fq3TdpYL0Get9OT7BOj1m+qRAAECBAgQaJaAAL1Z9TAbAgT6LSBA73f9rb5fAgL0ftXbagkQIECgooAAvSLgDLe3PUC/++67h8egx67ySe8Sz78jO3s3+TwC9PwO9NFgvkwYvFopV9vlPsMjMPGWJgToseM+6hUfTIjaxpH38eGDcU2AXmf1/64vAXr9pnokQIAAAQIEmiUgQG9WPcyGAIF+CwjQ+11/q++XgAC9X/W2WgIECBCoKCBArwg4w+1tD9DzR5pnwfg4huzd4bEr/NZbbx2EsfMI0PPvKB/dFZ8PpKscvZ5/l3usNY6mn0drQoAe68rv3I9d6XHqwLgmQK//KRCg12+qRwIECBAgQKBZAvkA/YQTTki//Mu/3KwJmg0BAgR6JLB9+/b01FNPDVa8cePGdMUVV/Ro9ZZKoF8CAvR+1dtqCRAgQKCigAC9IuAMty8iQI+wOt5hXaZF+Lxly5YVt2Shbn53dxZarxaunn/++YP3hudD7boD9Pw71mPiMa/8uusMpGetW5ka1DnfGDc/5zvvvDOtWbPmgOnkd9aPvh8+O6o/bpj04QMBepnqFrtWgF7MyVUECBAgQIBAewXyAXr8PPFLv/RL7V2MmRMgQKDlAp/85CfT//7f/3uwCgF6y4tp+gSmCAjQPSIECBAgQKCEgAC9BFZNl84axP7qr/5q2rdv32AWn/jEJ9KGDRsOmFE+DJ1lqpPedz0uQM+PFT9sjR7xnT/mPR/MFg3QIwTP3ms+upbYDR7Hw8cYccx41sa9m7zOQHrWupWpRX6+YTDpePxxfY77AESVAD1sL7nkksGHIGIeUefR+QjQy1S32LUC9GJOriJAgAABAgTaKyBAb2/tzJwAge4JCNC7V1MrIjBJQIDu2SBAgAABAiUEBOglsGq6dNYgtkyAHoH2uN3kqy0hdpjHDpDRNi5Aj2si4I6QNX7Nrym+l+1ejnnED2NZKxqgl6GOI+K3bdu2Yg7RR5sD9DIGce24D0BUCdCjz/wO/3EfUBCgl63S9OsF6NONXEGAAAECBAi0W0CA3u76mT0BAt0SEKB3q55WQ2A1AQG654MAAQIECJQQEKCXwKrp0kUE6Pnj1qtOe1KAvmPHjhRfoyF5FqqPC3XrCtBjzDha7LTTTht8TdqpXdc70GMts9atjH9+vrG+MjvQ4wMTox+aqBqgx9zjPfdPPPHEYBmjx7wL0MtUt9i1AvRiTq4iQIAAAQIE2isgQG9v7cycAIHuCQjQu1dTKyIwSUCA7tkgQIAAAQIlBAToJbBqunTWILbMDvRFBOj5oDz/7vH8ruXR492LBujZ/LPj2oP+8MMPX3FU/LSS3HLLLWnXrl2DyyYdUT+tj/h+/sj6CLZvuummIreVvqbOHfMxeB0BehyXf+mllw7WEsfKR62zJkAvXeKpNwjQpxK5gAABAgQIEGi5gAC95QU0fQIEOiUgQO9UOS2GwKoCAnQPCAECBAgQKCEgQC+BVdOlXQnQgyMLfPPHe2c7lk899dR01VVXHaBWNkCvSp5/F/to+Fum72lHmZfpa7Vrmxigx3wnfRBBgF5X5f+hHwF6/aZ6JECAAAECBJolIEBvVj3MhgCBfgsI0Ptdf6vvl4AAvV/1tloCBAgQqCggQK8IOMPtXQrQs4A6jhqP49zzu9IjDI7j1fNt0QF6fj4xj/xO+TKly973HvfEBwTKvl++6FhNDdDjJIBYd3hGrWMHfhyjL0AvWtni1wnQi1u5kgABAgQIEGingAC9nXUzawIEuikgQO9mXa2KwDgBAbrnggABAgQIlBAQoJfAqunSLgXoEaxeeOGF6YUXXhjsRo9/j3B17dq16Y477lghtugAPSYQofnu3bsHc9m8efPgPd5lWn73+ej73sv0U+TapgboMff7778/XXfddQc4CtCLVLXcNQL0cl6uJkCAAAECBNonIEBvX83MmACB7goI0LtbWysjMCogQPdMECBAgACBEgIC9BJYNV3apQA9SLKA+uyzzx4E6A888EDKH+meZ1tGgD66Cz12j8du6iIt3v8dx9DHuqKN21VfpJ+i1zQ5QI81xIcPor6ZRRaoV3m/fFGbvlwnQO9Lpa2TAAECBAj0V0CA3t/aWzkBAs0TEKA3ryZmRGBeAgL0ecnqlwABAgQ6KSBAX3xZuxag53cmZ5qTjkpfRoAec8rvIo9/j53osXM+3os+rkVgHvfEVxaexwcELr300rk+ME0P0OPDCJdccsngxIE4yj2zEaDX91gI0Ouz1BMBAgQIECDQTAEBejPrYlYECPRTQIDez7pbdT8FBOj9rLtVEyBAgMCMAgL0GeEq3DZrgJ6/7xOf+ETasGHDAbOI4C12S0eLcHNSODxt6qPBchbqHn/88cMjvEf7yL8jfOPGjYNj3Me1ZQXoMZfRED1+L45kj/e0h1fWnnjiicFx5fm2iPA8xmt6gD7JUYA+7U9V8e8L0ItbuZIAAQIECBBop4AAvZ11M2sCBLopIEDvZl2tisA4AQG654IAAQIECJQQEKCXwKrp0kUE6FWmGsd0xw7trBUJ0G+55Za0a9euwS0RpufXmJ/LMgP0mEcE4/HDYeykLtIiYI9wOI59X0RrQ4AeDnEEfnzQIGsC9PqeDgF6fZZ6IkCAAAECBJopIEBvZl3MigCBfgoI0PtZd6vup4AAvZ91t2oCBAgQmFFAgD4jXIXbIiTNWvYO6SLdXXvttcPLLrroohU70ON93fGDT9UWAXh+93qE4xGWxs7yGHdci0A6jm2PFrvg8zu689dna5/U17TvV11bdn8E6RFUPvroowcEwfH9CM1jt318iGBRwXk2r8w6/n20DrOsPf/MvP/9709r1qw5oJv8M1NmvNFnLZwWbTWLRxvuEaC3oUrmSIAAAQIECFQREKBX0evXvfkPGFdZeXzgNz7MHR8Ezj5MHX3HaWRFW7y+Kn//6AfHJ32IPN9/dlJc/MwZP2+eeuqpE392jvt27Ngx+KrSRj8gX6Uv93ZTQIDezbpaFYFxAgJ0zwUBAgQIECghIEAvgeVSAgQIzFlAgD5nYN0TIECAAAECSxcQoC+9BK2ZQJ0BeoToo689i+Bw0oe/R5HyYfa415sVCdDHwWfh/rh5CNBb86i2eqIC9FaXz+QJlBIQoJficjEBAgQI9F1AgN73J8D6CRBokoAAvUnVMBcCBAgQIEBgHgIC9HmodrPPu+++e+Lrt5555pm0e/fuwcJjR/dqJ2JlJ4zFtbEj+4EHHhjcd/bZZ6dLL710Kl6cwJVdt3bt2vTRj350MGa+5QP0CMUntZh3nISWf61Y7ITPn1SX3Tsa2udftTZ10n9/QbiMzrXova7rh4AAvR91tkoCISBA9xwQIECAAIESAgL0ElguJUCAwJwFBOhzBtY9AQIECBAgsHQBAfrSS9CJCeR3k4/bET5pkXEU+4UXXpheeOGFwSVFjjiPo9vjtWbRRo9uz8bJB+g7d+6cahwfDrjpppuG143rNx+gRyi/WjA/dUAXEJggIED3aBDoj4AAvT+1tlICBAgQqEFAgF4Doi4IECBQk4AAvSZI3RAgQIAAAQKNFRCgN7Y0rZrYrAF6LPL+++9P11133WC9sTs7guxJR7lHGB4BY7TVgvqyAXr0l+875pGNkxVCgN6qR7K1kxWgt7Z0Jk6gtIAAvTSZGwgQIECgzwIC9D5X39qrCLzvfe9L//N//s9hF//4H//jwt39zd/8zfDaDRs2pE984hOF73VhtwUE6N2ur9URIECAAAECKQnQPQV1CFQJ0GP8/FHuk3Z3xzHrsfs8dq1Hi6Bx0nHoswTo0edq9wnQ63hS9DFNQIA+Tcj3CXRHQIDenVpaCQECBAgsQECAvgBkQ3RSYDRAn3WRAvRZ5bp5nwC9m3W1KgIECBAgQOAfBATonoY6BKoG6KNHud94443p2GOPPWBq8V7yeF95tGlHqM8aoJ9//vnD4+RH5yBAr+NJ0cc0AQH6NCHfJ9AdAQF6d2ppJQQIECCwAAEB+gKQDdFJgaeffrq2dUWIrhEIAQG654AAAQIECBDouoAAvesVXsz6qgboMcv8Ue4RnkeAnbX89zZu3HjA+8rHrXDWAN0O9MU8L0aZLCBA93QQ6I+AAL0/tbZSAgQIEKhBQIBeA6IuCBAgUJOAAL0mSN0QIECAAAECjRUQoDe2NK2aWB0Beiw4f5T7u971rsGR6rE7Pf45O7p93O70UaxZAvTHH388XXrppYOu1q5dm+64444DurUDvVWPZGsnK0BvbelMnEBpAQF6aTI3ECBAgECfBQTofa6+tRMg0DQBAXrTKmI+BAgQIECAQN0CAvS6RfvZX10Berzn/JJLLhkco75u3brBTvPbb7897d69ewA77ej2TH+WAD1/RPzZZ589DNOzPvMB+ubNm9Pxxx9fqthbtmyZ+M72Uh25uNMCAvROl9fiCBwgIED3QBAgQIAAgRICAvQSWC4lQIDAnAUE6HMG1j0BAgQIECCwdAEB+tJL0IkJ1BWgB8bOnTtThIjRDjvssBSherQiR7dnmGUC9Lvvvjvt2rUrxQ70aLH7/KMf/eiKsDsfoM9StNhdH8G7RmA1AQG654NAfwQE6P2ptZUSIECAQA0CAvQaEHVBgACBmgQE6DVB6oYAAQIECBBorIAAvbGladXE6gzQY+H53eAZRJGj27Nr8wH6pNA6AvPsWPjsvgjPr7rqqrFBtwC9VY9kaycrQG9t6UycQGkBAXppMjcQIECAQJ8FBOh9rr61EyDQNAEBetMqYj4ECBAgQIBA3QIC9LpF+9lf3QF6/ij3EC16dPu4AL1IRSI4jyPWt23bNjg6flzzDvQikq6pKiBAryrofgLtERCgt6dWZkqAAAECDRAQoDegCKZAgACBvxcQoHsUCBAgQIAAga4LCNC7XuHFrK/uAD1mnd+FXvb48/wO9AjfJ7U4Fv7YY48t9G5yAfpinqW+jyJA7/sTYP19EhCg96na1kqAAAEClQUE6JUJdUCAAIHaBATotVHqiAABAgQIEGiogAC9oYVp2bSaHKDHO9XraAL0OhT1MU1AgD5NyPcJdEdAgN6dWloJAQIECCxAQIC+AGRDECBAoKCAAL0glMsIECBAgACB1goI0FtbukZNXIDeqHKYTIsFBOgtLp6pEygpIEAvCeZyAgQIEOi3gAC93/W3egIEmiUgQG9WPcyGAAECBAgQqF9AgF6/aR97FKD3serWPA8BAfo8VPVJoJkCAvRm1sWsCBAgQKChAgL0hhbGtAgQ6KWAAL2XZbdoAgQIECDQKwEBeq/KPbfFCtDnRqvjngkI0HtWcMvttYAAvdflt3gCBAgQKCsgQC8r5noCBAjMT0CAPj9bPRMgQIAAAQLNEBCgN6MObZ+FAL3tFTT/pggI0JtSCfMgMH8BAfr8jY1AgAABAh0SEKB3qJiWQoBA6wUE6K0voQUQIECAAAECUwQE6B6ROgT6FqBv2bIlxdcs7fjjj5/lNvf0RECA3pNCWyaBlJIA3WNAgAABAgRKCAjQS2C5lAABAnMWEKDPGVj3BAgQIECAwNIFBOhLL0EnJtC3AL1K0Xbu3Fnldvd2XECA3vECWx6BnIAA3eNAgAABAgRKCAjQS2C5lAABAnMWEKDPGVj3BAgQIECAwNIFBOhLL0EnJiBAL15GAXpxqz5eKUDvY9Wtua8CAvS+Vt66CRAgQGAmgdEA/corr0wHHXTQTH25iQABAgSqCTzyyCPpzjvvHHZyxRVXpI0bN1br1N0ECBAgQIAAgQYJCNAbVIwWT2X//v3p8ccfH6xg3bp16dhjj628mugv+o0W/UW/RVsE+lnbvHlz0dtWve7ZZ59NzzzzTOW+6ppP5YnooJECAvRGlsWkCMxFQIA+F1adEiBAgEBXBUYD9BtuuKHUD4lddbEuAgQILEPgT//0T9Ott946HFqAvowqGJMAAQIECBCYp4AAfZ66+iZAgEA5AQF6OS9XE2izgAC9zdUzdwIECBBYuIAAfeHkBiRAgMBEAQG6h4MAAQIECBDouoAAvesVtj4CBNokIEBvU7XMlUA1AQF6NT93EyBAgEDPBAToPSu45RIg0GgBAXqjy2NyBAgQIECAQA0CAvQaEHVBgACBmgQE6DVB6oZACwQE6C0okikSIECAQHMEBOjNqYWZECBAQIDuGSBAgAABAgS6LiBA73qFrY8AgTYJCNDbVC1zJVBNQIBezc/dBAgQINAzAQF6zwpuuQQINFpAgN7o8pgcAQIECBAgUIOAAL0GRF0QIECgJgEBek2QuiHQAgEBeguKZIoECBAg0BwBAXpzamEmBAgQEKB7BggQIECAAIGuCwjQu15h6yNAoE0CAvQ2VctcCVQTEKBX83M3AQIECPRMQIDes4JbLgECjRYQoDe6PCZHgAABAgQI1CAgQK8BURcECBCoSUCAXhOkbgi0QECA3oIimSIBAgQINEdAgN6cWpgJAQIEBOieAQIECBAgQKDrAgL0rlfY+ggQaJOAAL1N1TJXAtUEBOjV/NxNgAABAj0TEKD3rOCWS4BAowUE6I0uj8kRIECAAAECNQgI0GtA1AUBAgRqEhCg1wSpGwItEBCgt6BIpkiAAAECzREQoDenFmZCgAABAbpngAABAgQIEOi6gAC96xW2PgIE2iQgQG9TtcyVQDUBAXo1P3cTIECAQM8EBOg9K7jlEiDQaAEBeqPLY3IECBAgQIBADQIC9BoQdUGAAIGaBAToNUHqhkALBAToLSiSKRIgQIBAcwQE6M2phZkQIEBAgO4ZIECAAAECBLouIEDveoWtjwCBNgkI0NtULXMlUE1AgF7Nz90ECBAg0DMBAfp8C/7YY4+l559/vtIgJ5544tT7H3rooRRfMdaePXvShg0b0hFHHJEOPvjg9MY3vnHw79Na0bn+9E//9KDfWdrTTz+dvvWtbw1vLbK2IuNEv/fee2967rnnhpeffPLJaf369em4444r0kW67777DpjXK1/5ykL3xUWZ/+gNMYe61lh4Miml//N//k/6xje+MbzljDPOWHF7Vot4XjK3qOumTZtqr0+Zuff9WgF6358A6ydAgAABAt0XyAfo8d/qF1xwQfcXbYUECBBoqMDHPvax9O1vf3swu40bN6YrrriioTM1LQIEqgoI0KsKup8AAQIEeiUgQJ9vud/97nenhx9+uNIgDz744MT7b7755rRjx44DguNxF0eAHnM599xzJ/ZVZq4RtJ500knpzDPPXLXP0cGuueaaFM9c1q6++uq0devWmXwi9I21R38RBk9qsfb4S7lpHySIsDtrX/rSl9Ihhxyy6rziAwcx/q5du6bOP5xiDmG2iPbEE0+kt771rcOhxj1D8ezE17SW1TrmPs1wWl++P11AgD7dyBUECBAgQIBAuwVuvPHG9Bd/8ReDRcR/a0agrhEgQIDA4gW+//3vpw996EPDgf/Fv/gX6W1ve9viJ2JEAgQWIiBAXwizQQgQIECgKwIC9PlWskwoPWkm48LPCI8vvvjiFCFu1mLHeXxFEByBcnyNhvexw2P79u1jd5DPOtcIqD/84Q9P3ekdcz7rrLMOWGaEsjGfsi12fF9++eVjPzgQu87H7frP/nJuUmBfJkAf/SBAfv5Rg717945dUowdHxqYd6szQB+da6zhoosuKnSqwbzX2cX+BehdrKo1ESBAgAABAnmBu+66K33xi18c/tb73ve+9KpXvQoSAQIECCxY4K/+6q/SbbfdNhz1X//rf53e8IY3LHgWhiNAYFECAvRFSRuHAAECBDohIECfbxnzoXTsrMgfj1105HG7li+77LLBkeXRIjC+/vrrJ+5ujh3S8f0sVJ4UWo/ONYLS/FHtEYBHYB+/RoAd/WZ9xnURhK92XHp+x3PsZM7mv3PnzlJhbIx77bXXDvniiPRt27YN1j8637g2donnA+1Ju96LBuh5+5jEauOH0+23337ABxnCKH5vni0foEegP26XfL4eUfv4yreodXwIIzuePv9hjXAOx9hZr9UrIECv11NvBAgQIECAQPME/uzP/izFO3ez9vM///PpZ3/2Z5s3UTMiQIBAxwU+//nPp/jf5KxdeeWV6ad+6qc6vmrLI9BfAQF6f2tv5QQIECAwg4AAfQa0ErfkQ+kImOs4wjtCzfPOO28wiwjPIwid9p7vCD9jLlngHQHu6D1l5zq6Cz6Oh4+d2ZNaBPIRZMe4cV2E3tHiaPMIpYu0e+65Z7DzPGtFjoCPeUb/2W78CH8/85nPrAjtI9Tfv3//oOtJR7iPHnteZPzobzT0L7PmIi6j19QRoI/2GUF6fBAjH6THyQNC9FkqNPkeAXq9nnojQIAAAQIEmiewb9++FCFNvsXpWq95zWuaN1kzIkCAQEcF9uzZk+64447h6u1iqRIAABwVSURBVOLvSuJnfI0Age4KCNC7W1srI0CAAIE5CAjQ54Ca67JsKF1kNhFkxl8wRYvQN0LNIi2ui3sjdI/7R8P8WeYaYWoWhMccJr2vPR98x078uCe+4v74Ie0rX/nK1CVEEB4fHIhfo2X9TL3x7y/IAvz413Fh/7QAPf/BheijaHiezW80RC+7877oOuO6eQTo2fj54+ujdrGO/M7/MvN07UoBAbqnggABAgQIEOiDwOc+97kUOx+zdswxxwz+G/3QQw/tw/KtkQABAksVePLJJ9Mf/uEfpr/+678ezuPtb3+700CWWhWDE5i/gAB9/sZGIECAAIEOCQjQ51vMWULpaTPKB7HTdn1P6yv//Vnnmg+mx+1sjzHyx55nwXF+HUXC6Pzu7zg2Pf69TMuOU4/5jts1PS1Ajw8gxHHw0WYZf9ShztqNOswzQI+xpn0YoUxdXHuggADdE0GAAAECBAj0QeCHP/xh+uAHP5ieeuqp4XJf9rKXpTe96U3plFNO6QOBNRIgQGDhAi+99FL6kz/5k+Er9bIJvO51r0uXXHLJwudjQAIEFisgQF+st9EIECBAoOUCAvT5FnDWUHq1WeV3oE86jnyWVc0612n35Xdu54Pn2El+1llnDaY66b3s+XXkQ9sigXtZg2kBen78WY8uH61dkZ33ZdcR1887QM+fKFD0BIFZ1tHHewTofay6NRMgQIAAgf4JRIAer1i69dZbVyw+gvQjjjhicKR7nJ6lESBAgEA1ge9+97uDV+p961vfWtHR2rVr03ve8560adOmaoO4mwCBxgsI0BtfIhMkQIAAgSYJCNDnW41p4fKso+fD3HineAS6GzZsmLW7wX2zzjV2c6/2bvX8zvHR4Dt/HPhqR5qPHp8+6aj4KgCrBeh1jj/Nq8oasnvnHaDHOPl1bN++fcUrAepYRx/7EKD3serWTIAAAQIE+icQAfqzzz47+ODnF7/4xfTMM8/0D8GKCRAgsGSBjRs3pje/+c3p8MMPr/x3SkteiuEJECggIEAvgOQSAgQIECCQCQjQ5/sszBpKT5tVfgdwdm12NHkEwbO0Weaa31Edu0NiXqMtC/vHfT9//wUXXDA46n1cy18XHxiIo+LrbqsF6PnxZz2+PZtv3nnWnezT1r6IAH0R65i2zi5+X4DexapaEwECBAgQIDAqEAF6HCWctXgn+t133w2KAAECBBYk8C//5b9MW7ZsGY72ile8YkEjG4YAgWUJCNCXJW9cAgQIEGilgAB9vmXLh4wR/MZx12VaBMpx37iWf4f46PfjntiRHr+efPLJg3d2T2tlA/TYlX355Zenxx57bND1uHd65+c4KSDPAvbVjgLPf2CgaoA9yWG1AD2/jqrj53fkh3l81d0WEaDnTw+Y1zrqdmlDfwL0NlTJHAkQIECAAIF5CPyv//W/0p49e9I3v/nN9OSTT449ange4+qTAAECfRA48sgj09FHH52OOuqodPzxx6fDDjusD8u2RgIEcgICdI8DAQIECBAoISBAL4E1w6X5UHqG29O0o7EjxI5ANgLm7Bj1ceNEOB1Hbl900UUTj+UqEqDHTuwYJ8aLr3iPebR4R2HsCh/9gEC+z0lHtK92xHu2lvw1VQPsSXVYLUCvM/Sus69Ja1lEgL6IdczyZ6bt9wjQ215B8ydAgAABAgTqEnjxxRfTj370o7q60w8BAgR6K7BmzZr08pe/vLfrt3ACBP5OQIDuSSBAgAABAiUEBOglsGa4dHQHehxjXqbFDu9JO9BH+4md4LFjY+/evSneER6/xle+RcAd7yGPMH20zRr2T3oHe/694auF3vnrTjrppMGHBkZbnUeoT/JfLUCPDwfccMMNg1vH7bQvU9NFBM+LCNCvv/76tGPHjsHS7UAv8wSsfq0AvT5LPREgQIAAAQIECBAgQIAAAQIECPydgADdk0CAAAECBEoICNBLYM1waZFd3TN0W/iWCKdjp3gEnVmYHiF6hNSjwXyZAD12nMf92XvXx00oH7BGaB/XTmrTdqovO0Cvc/z80efTXAoXeuTCRQToy362Z7Vp+n0C9KZXyPwIECBAgAABAgQIECBAgAABAu0TEKC3r2ZmTIAAAQJLFBCgzxe/KSFjHLV+8cUXr/q+8vxcf+M3fiNt2rRpLE7sEi/SYpf7asfKT+pj3LvSY/5nnXXW4JbV3pVeZF6TrlltB3o+QI93y8dx9LO2bdu2Desw7Yj+WcdYRICevbs+5jjpeP5Z59/n+wTofa6+tRMgQIAAAQIECBAgQIAAAQIE5iMgQJ+Pq14JECBAoKMCAvT5FrYpAXqsMo54j/A22rgQus657tq1K1177bUz4U4KyPPB8zwC29UC9FjIySefPFzPrOPnPwgQncVR+/No8w7Q889SnEYQ9dbqERCg1+OoFwIECBAgQIAAAQIECBAgQIAAgX8QEKB7GggQIECAQAkBAXoJrBkurTOUnmH4FbfkQ+DR8LbOueb7ih3lEYpPazGfhx9+eHDZuKPN80fCj9ulPq3/+P5ll1022Mke7zEfbdMC9Lj33nvvHdw26zu/8x8siPFiTfNo8w7Q88fQV30n/DzW3+Y+Behtrp65EyBAgAABAgQIECBAgAABAgSaKSBAb2ZdzIoAAQIEGiogQJ9vYeoMpWOmsfM33me+Z8+ewTvII8gs0xYRoM+6Ozl/THocEx/Hm+dbvM/9vPPOG/xWBPKf+cxnUhynXrTlw+sTTzwx3XzzzQfcOi1Aj3fJX3755TOPH7vP3/a2t6VYR7R5vf88+p5ngD56usCsu/GL1q1v1wnQ+1Zx6yVAgAABAgQIECBAgAABAgQIzF9AgD5/YyMQIECAQIcEBOjzLWbdAfpoiBwhcwTpRVo++Bx37HZdc83vTo53qWfHxheZ47T3auf7jnXH+ovsbo9QP94BHyF2tHHvHp8WoMd9+WPky4wf947O/fbbby9CMtM18wrQR8PzWU8CmGlRPblJgN6TQlsmAQIECBAgQIAAAQIECBAgQGCBAgL0BWIbigABAgTaLyBAn28N6wql87PMHyUe4fGHP/zhFDu2V2uxuzt2T2cB8rgjyOuYa/Qfu8Szcb7yla8UCrizuUeofMMNNwz+dVw4G/1GyP78888Prokd6LGTe7X1R+gbfWZzmhT6FgnQI4gPpzLjx4ce4n3wUYNo69evH+x+L/rBh1me0LoD9Nh9HycfZGuIOZX9AMEs6+jjPQL0PlbdmgkQIECAAAECBAgQIECAAAEC8xUQoM/XV+8ECBAg0DEBAfp8C5oPpSP4jZ3fZVvcE/dmLYLg2E0dYW7WIkA+88wz06ZNm1IcTx4tvh9fEX7GV9Yi+By3+7mOAL3qO75jbfGO8mjx4YAI4EfbaIgd3481xfH08WuE6tFPHHMfz3d2ZHpct9r7uvPH23/pS19KhxxyyNhShWXsJs9C9Pz4UauoQYwZXxE450PnCM/jvefTPvBQ9hkZvT4foMf3Rt93H78XIX52jH3MZ3ROsb4wDO/swwf5Z6jo7v+qa+nb/QL0vlXcegkQIECAAAECBAgQIECAAAEC8xcQoM/f2AgECBAg0CEBAfp8i5kPpWcdadz7uiPQjBD33nvvLdVt7L6OOY079ryOAD1/xHnsjI9Qv2zL77Cf9J7wCHWj/4cffrhQ9xFcx9xijZNa0QA97i87ftwTdYxTAOa58zxbW9kAvRDi3++en+ZYtC/XjRcQoHsyCBAgQIAAAQIECBAgQIAAAQIE6hYQoNctqj8CBAgQ6LSAAH2+5Y3dxrGLt0qLHc0RKo9rscs5O1o7vyM9f23sio4gO8Lz2J09qeXnOkvQG3OJUD9aBPTR3ywtdmzH7uZoEWqvFnrHtbHrPX7du3fviuEirI61x87z1dYeN/7iL/7i8P5bb7114g70/CDTxg/72NkdJwjMe9d5fl4RoMf757P2h3/4hytswi2+irR4BrNTDopc75rZBQTos9u5kwABAgQIECBAgAABAgQIECBAYLyAAN2TQYAAAQIESggI0EtgteDS0eO2FxnaNoEnW38E+IvY6T265vgQQQT5EZxPC+yb4GUOzRMQoDevJmZEgAABAgQIECBAgAABAgQIEGi7gAC97RU0fwIECBBYqIAAfaHcBiNAgMCqAgJ0DwgBAgQIECBAgAABAgQIECBAgEDdAgL0ukX1R4AAAQKdFhCgd7q8FkeAQMsEBOgtK5jpEiBAgAABAgQIECBAgAABAgRaICBAb0GRTJEAAQIEmiMgQG9OLcyEAAECAnTPAAECBAgQIECAAAECBAgQIECAQN0CAvS6RfVHgAABAp0WEKB3urwW1wKBO++8M33oQx8azPSEE06YacaPPPLI4L7t27envr33fiawBt8kQG9wcUyNAAECBAgQIECAAAECBAgQINBSAQF6Swtn2gQIECCwHAEB+nLcjUogE8gH6FVVBOhVBZd/vwB9+TUwAwIECBAgQIAAAQIECBAgQIBA1wQE6F2rqPUQIECAwFwFBOhz5dU5gakCEZj+8Ic/nHpdkQte/epXp+OOO67Ipa5pqIAAvaGFMS0CBAgQIECAAAECBAgQIECAQIsFBOgtLp6pEyBAgMDiBQToizc3IgECBCYJCNA9GwQIECBAgAABAgQIECBAgAABAnULCNDrFtUfAQIECHRaQIDe6fJaHAECLRMQoLesYKZLgAABAgQIECBAgAABAgQIEGiBgAC9BUUyRQIECBBojoAAvTm1MBMCBAgI0D0DBAgQIECAAAECBAgQIECAAAECdQsI0OsW1R8BAgQIdFpAgN7p8locAQItExCgt6xgpkuAAAECBAgQIECAAAECBAgQaIGAAL0FRTJFAgQIEGiOgAC9ObUwEwIECAjQPQMECBAgQIAAAQIECBAgQIAAAQJ1CwjQ6xbVHwECBAh0WkCA3unyWhwBAi0TEKC3rGCmS4AAAQIECBAgQIAAAQIECBBogYAAvQVFMkUCBAgQaI7Al7/85XTnnXcOJ3TVVVelo48+ujkTNBMCBAj0SOALX/hC+qM/+qPhiq+++uq0YcOGHglYKgECBAgQIECAAAECBAgQIECAQN0CAvS6RfVHgAABAp0W2LNnT7rhhhuGa/w3/+bfpJ/7uZ/r9JotjgABAk0V2L59e3r44YcH01uzZk36D//hPzR1quZFgMD/b++OWan9wziA/woZDDY64lgMSuw2WUwmSV4DKYNNSl6A92BVSkl5AUxWZZHCIsNhORbDv3OG0/+p59lch+u+Pxbb9ften2v81rkJECBAgAABAgQIECBAgACBJAIK9CSHEpMAAQIEfodAu90uu7u7vTBLS0tlc3Pzd4STggABAjUT2N/fL29vb92tZ2Zmyt7eXs0ErEuAAAECBAgQIECAAAECBAgQIPDdAgr07xY1jwABAgQqL3BwcFBeX1+7ew4MDJTOTwaPj49Xfm8LEiBA4DcJXF9fl5OTk16k5eXlsrGx8ZsiykKAAAECBAgQIECAAAECBAgQIJBQQIGe8GgiEyBAgMDPCpydnZWrq6teiPn5+bK9vf2zobxOgACBGgm0Wq1yeHhYPj8/e1vv7OyUubm5GilYlQABAgQIECBAgAABAgQIECBAIEJAgR6haiYBAgQIVF7g6OiovLy89PZcXFws6+vrZWRkpPK7W5AAAQI/KfDw8FBOT0/L4+NjL4bPafzkRbxNgAABAgQIECBAgAABAgQIEKiWgAK9Wve0DQECBAj0SeD+/r4cHx//8dro6GhZW1srzWazNBqNPiXxDAECBKov8PX1VZ6ensrd3V25uLj4Y+GxsbHupzQGBwerD2FDAgQIECBAgAABAgQIECBAgACBcAEFejixBwgQIECgqgLn5+fl8vLyr+sNDw+XiYmJqq5uLwIECPRNoFOePz8///O9ra2tsrCw0Lc8HiJAgAABAgQIECBAgAABAgQIEKi2gAK92ve1HQECBAgEC9ze3nZ/Svj9/T34JeMJECBA4P8Cs7Oz3U9nTE5OgiFAgAABAgQIECBAgAABAgQIECDwbQIK9G+jNIgAAQIE6irQbre7JfrNzU1dCexNgACBvgkMDQ2V1dXVsrKy0rc3PUSAAAECBAgQIECAAAECBAgQIFAfAQV6fW5tUwIECBAIFvj4+Oj+zHDnO72d/61WK/hF4wkQIFAPgUajUZrNZpmamirT09OlU6L7I0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ko0NOdTGACBAgQIECAAAECBAgQIECAAAECBAgQIECAAAECBAgQiBBQoEeomkmAAAECBAgQIECAAAECBAgQIECAAAECBAgQIECAAAEC6QQU6OlOJjABAgQIECBAgAABAgQIECBAgAABAgQIECBAgAABAgQIRAgo0CNUzSRAgAABAgQIECBAgAABAgQIECBAgAABAgQIECBAgACBdAIK9HQnE5gAAQIECBAgQIAAAQIECBAgQIAAAQIECBAgQIAAAQIEIgQU6BGqZhIgQIAAAQIECBAgQIAAAQIECBAgQIAAAQIECBAgQIBAOgEFerqTCUyAAAECBAgQIECAAAECBAgQIECAAAECBAgQIECAAAECEQIK9AhVMwkQIECAAAECBAgQIECAAAECBAgQIECAAAECBAgQIEAgnYACPd3JBCZAgAABAgQIECBAgAABAgQIECBAgAABAgQIECBAgACBCAEFeoSqmQQIECBAgAABAgQIECBAgAABAgQIECBAgAABAgQIECCQTkCBnu5kAhMgQIAAAQIECBAgQIAAAQIECBAgQIAAAQIECBAgQIBAhIACPULVTAIECBAgQIAAAQIECBAgQIAAAQIECBAgQIAAAQIECBBIJ6BAT3cygQkQIECAAAECBAgQIECAAAECBAgQIECAAAECBAgQIEAgQkCBHqFqJgECBAgQIECAAAECBAgQIECAAAECBAgQIECAAAECBAikE1CgpzuZwAQIECBAgAABAgQIECBAgAABAgQIECBAgAABAgQIECAQIaBAj1A1kwABAgQIECBAgAABAgQIECBAgAABAgQIECBAgAABAgTSCSjQ051MYAIECBAgQIAAAQIECBAgQIAAAQIECBAgQIAAAQIECBCIEFCgR6iaSYAAAQIECBAgQIAAAQIECBAgQIAAAQIECBAgQIAAAQLpBBTo6U4mMAECBAgQIECAAAECBAgQIECAAAECBAgQIECAAAECBAhECCjQI1TNJECAAAECBAgQIECAAAECBAgQIECAAAECBAgQIECAAIF0Agr0dCcTmAABAgQIECBAgAABAgQIECBAgAABAgQIECBAgAABAgQiBBToEapmEiBAgAABAgQIECBAgAABAgQIECBAgAABAgQIECBAgEA6AQV6upMJTIAAAQIECBAgQIAAAQIECBAgQIAAAQIECBAgQIAAAQIRAgr0CFUzCRAgQIAAAQIECBAgQIAAAQIECBAgQIAAAQIECBAgQCCdgAI93ckEJkCAAAECBAgQIECAAAECBAgQIECAAAECBAgQIECAAIEIAQV6hKqZBAgQIECAAAECBAgQIECAAAECBAgQIECAAAECBAgQIJBOQIGe7mQCEyBAgAABAgQIECBAgAABAgQIECBAgAABAgQIECBAgECEgAI9QtVMAgQIECBAgAABAgQIECBAgAABAgQIECBAgAABAgQIEEgnoEBPdzKBCRAgQIAAAQIECBAgQIAAAQIECBAgQIAAAQIECBAgQCBCQIEeoWomAQIECBAgQIAAAQIECBAgQIAAAQIECBAgQIAAAQIECKQTUKCnO5nABAgQIECAAAECBAgQIE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n8B8qzOA1V5yb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608" t="8985" r="21523" b="23828"/>
          <a:stretch/>
        </p:blipFill>
        <p:spPr>
          <a:xfrm>
            <a:off x="2008187" y="1690688"/>
            <a:ext cx="752951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11313" y="3957252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Flujo de reserva de</a:t>
            </a:r>
            <a:br>
              <a:rPr lang="es-ES_tradnl" dirty="0" smtClean="0"/>
            </a:br>
            <a:r>
              <a:rPr lang="es-ES_tradnl" dirty="0" smtClean="0"/>
              <a:t>Cubículo de Biblioteca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66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65" y="1562626"/>
            <a:ext cx="8774993" cy="529537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Inicio de Sesión con rol de estudiante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44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475172"/>
            <a:ext cx="8936198" cy="538282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Dirigirse a espacios de Biblioteca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77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Para ver la disponibilidad del día de hoy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7" y="1690688"/>
            <a:ext cx="11979565" cy="4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hacer clic en el botón de reservar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9" y="1517867"/>
            <a:ext cx="8347042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confirmar los datos de la reserva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82"/>
          <a:stretch/>
        </p:blipFill>
        <p:spPr>
          <a:xfrm>
            <a:off x="0" y="1808001"/>
            <a:ext cx="12192000" cy="5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verificar la reserva en ”Mis Reservas”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665"/>
            <a:ext cx="12192000" cy="41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notificación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97" y="1568945"/>
            <a:ext cx="7099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9686" y="0"/>
            <a:ext cx="996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4527" y="2943987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¿si quiero reservar </a:t>
            </a:r>
            <a:br>
              <a:rPr lang="es-ES_tradnl" dirty="0" smtClean="0"/>
            </a:br>
            <a:r>
              <a:rPr lang="es-ES_tradnl" dirty="0" smtClean="0"/>
              <a:t>algo para un día que </a:t>
            </a:r>
            <a:br>
              <a:rPr lang="es-ES_tradnl" dirty="0" smtClean="0"/>
            </a:br>
            <a:r>
              <a:rPr lang="es-ES_tradnl" dirty="0" smtClean="0"/>
              <a:t>no sea hoy?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50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418"/>
          <a:stretch/>
        </p:blipFill>
        <p:spPr>
          <a:xfrm>
            <a:off x="320634" y="1386034"/>
            <a:ext cx="11384478" cy="54719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ir a ”cubículos de estudio”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46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18" r="20710"/>
          <a:stretch/>
        </p:blipFill>
        <p:spPr>
          <a:xfrm>
            <a:off x="6483928" y="1823799"/>
            <a:ext cx="5462649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997" r="20916"/>
          <a:stretch/>
        </p:blipFill>
        <p:spPr>
          <a:xfrm>
            <a:off x="273132" y="1823799"/>
            <a:ext cx="5447201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elegir el día (verde = disponible)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59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8" y="1430209"/>
            <a:ext cx="10386951" cy="53270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hacer clic en reservar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9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223"/>
            <a:ext cx="12192000" cy="506733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confirmar la reserva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66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957"/>
            <a:ext cx="12192000" cy="42598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verificar la reserva en “Mis Reservas”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01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1" y="1690688"/>
            <a:ext cx="7162800" cy="4622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confirmación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8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634"/>
            <a:ext cx="12192000" cy="4044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5476761"/>
            <a:ext cx="4813300" cy="11938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cancelar la reserva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49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6" y="1823559"/>
            <a:ext cx="6604000" cy="42672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confirmación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00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Flujo gestión de </a:t>
            </a:r>
            <a:br>
              <a:rPr lang="es-ES_tradnl" dirty="0" smtClean="0"/>
            </a:br>
            <a:r>
              <a:rPr lang="es-ES_tradnl" dirty="0" smtClean="0"/>
              <a:t>usuarios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662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0" y="1924505"/>
            <a:ext cx="3354676" cy="33546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Problemática que se busca resolver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02746" y="1490133"/>
            <a:ext cx="7745787" cy="494453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Los estudiantes desperdician mucho tiempo en desplazamientos para reservar los servicios de la universidad tales como: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Salas de estudio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Gimnasio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Etc.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Es difícil lograr una planeación semanal de las actividades debido a la ausencia de un sistema eficiente de reserva de servicios.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Hay descontento en los estudiantes por la frustración que produce el hecho no de poder acceder un servicio que se necesita.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Muchos estudiantes optan por no utilizar los servicios de la universidad debido a la posibilidad de que no estén disponibles.</a:t>
            </a:r>
          </a:p>
        </p:txBody>
      </p:sp>
    </p:spTree>
    <p:extLst>
      <p:ext uri="{BB962C8B-B14F-4D97-AF65-F5344CB8AC3E}">
        <p14:creationId xmlns:p14="http://schemas.microsoft.com/office/powerpoint/2010/main" val="38920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iniciar sesión con rol administrador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3" y="1839361"/>
            <a:ext cx="10422577" cy="4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9588" y="449518"/>
            <a:ext cx="10515600" cy="1325563"/>
          </a:xfrm>
        </p:spPr>
        <p:txBody>
          <a:bodyPr/>
          <a:lstStyle/>
          <a:p>
            <a:r>
              <a:rPr lang="es-ES_tradnl" dirty="0"/>
              <a:t>D</a:t>
            </a:r>
            <a:r>
              <a:rPr lang="es-ES_tradnl" dirty="0" smtClean="0"/>
              <a:t>irigirse a usuarios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972300" y="2718056"/>
            <a:ext cx="900113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7422356" y="3314701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53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5078"/>
          <a:stretch/>
        </p:blipFill>
        <p:spPr>
          <a:xfrm>
            <a:off x="61417" y="242888"/>
            <a:ext cx="12039728" cy="58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0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consultar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5" y="1852355"/>
            <a:ext cx="9128166" cy="46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1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nuevo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7" y="2042167"/>
            <a:ext cx="5629407" cy="46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2" y="1690688"/>
            <a:ext cx="9840686" cy="51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eliminar usuario por nombre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6" y="2279568"/>
            <a:ext cx="5295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9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dirty="0" smtClean="0"/>
              <a:t>Grafica reservas por  </a:t>
            </a:r>
            <a:br>
              <a:rPr lang="es-ES_tradnl" dirty="0" smtClean="0"/>
            </a:br>
            <a:r>
              <a:rPr lang="es-ES_tradnl" dirty="0" smtClean="0"/>
              <a:t>día de consulta – 15dias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9961"/>
          <a:stretch/>
        </p:blipFill>
        <p:spPr>
          <a:xfrm>
            <a:off x="838200" y="1690688"/>
            <a:ext cx="10641548" cy="48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9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 smtClean="0"/>
              <a:t>Grafica reservas histórico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4884"/>
          <a:stretch/>
        </p:blipFill>
        <p:spPr>
          <a:xfrm>
            <a:off x="1153586" y="1500190"/>
            <a:ext cx="10096500" cy="49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9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recuperación de contraseña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0" y="1803288"/>
            <a:ext cx="11025744" cy="49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03314"/>
            <a:ext cx="10515598" cy="184022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Historias de Usuario</a:t>
            </a:r>
            <a:b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y Planeación</a:t>
            </a:r>
          </a:p>
        </p:txBody>
      </p:sp>
    </p:spTree>
    <p:extLst>
      <p:ext uri="{BB962C8B-B14F-4D97-AF65-F5344CB8AC3E}">
        <p14:creationId xmlns:p14="http://schemas.microsoft.com/office/powerpoint/2010/main" val="38096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73" y="2226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ingresar correo para recuperar contraseña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2559463"/>
            <a:ext cx="6807200" cy="4470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4" y="1548184"/>
            <a:ext cx="7048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correo con enlace para restablecer contraseña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406650"/>
            <a:ext cx="1215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6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cambio de contraseña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68" y="1854448"/>
            <a:ext cx="8191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Diríjase a generar bloques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72425" y="2718056"/>
            <a:ext cx="1228725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8536781" y="3314703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15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Diríjase a generar bloques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09600" y="1571627"/>
            <a:ext cx="10496550" cy="507154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929187" y="4375406"/>
            <a:ext cx="1857376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6103144" y="4972055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06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20910" y="200025"/>
            <a:ext cx="10950179" cy="64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8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Diríjase a eliminar bloques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44025" y="2718060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9908381" y="3314708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44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Eliminación de bloques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8789" b="5274"/>
          <a:stretch/>
        </p:blipFill>
        <p:spPr>
          <a:xfrm>
            <a:off x="769143" y="1482720"/>
            <a:ext cx="10653713" cy="51474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472112" y="4303972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036468" y="4900620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13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Confirmación de eliminación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11914"/>
          <a:stretch/>
        </p:blipFill>
        <p:spPr>
          <a:xfrm>
            <a:off x="838200" y="1871663"/>
            <a:ext cx="10319188" cy="46005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00688" y="4446847"/>
            <a:ext cx="914400" cy="59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5893593" y="5043499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51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204" b="5078"/>
          <a:stretch/>
        </p:blipFill>
        <p:spPr>
          <a:xfrm>
            <a:off x="147637" y="600075"/>
            <a:ext cx="11809669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56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5" y="0"/>
            <a:ext cx="1152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Burndown</a:t>
            </a:r>
            <a:r>
              <a:rPr lang="es-ES_tradnl" dirty="0" smtClean="0"/>
              <a:t> Charts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97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2" y="0"/>
            <a:ext cx="823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258</TotalTime>
  <Words>419</Words>
  <Application>Microsoft Office PowerPoint</Application>
  <PresentationFormat>Panorámica</PresentationFormat>
  <Paragraphs>111</Paragraphs>
  <Slides>60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Arial</vt:lpstr>
      <vt:lpstr>ArialMT</vt:lpstr>
      <vt:lpstr>Calibri</vt:lpstr>
      <vt:lpstr>Corbel</vt:lpstr>
      <vt:lpstr>Profundidad</vt:lpstr>
      <vt:lpstr>POLI-BOOKING</vt:lpstr>
      <vt:lpstr>Lienzo de modelo  de negocio</vt:lpstr>
      <vt:lpstr>Presentación de PowerPoint</vt:lpstr>
      <vt:lpstr>Problemática que se busca resolver</vt:lpstr>
      <vt:lpstr>Historias de Usuario y Planeación</vt:lpstr>
      <vt:lpstr>Presentación de PowerPoint</vt:lpstr>
      <vt:lpstr>Burndown Charts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Velocity</vt:lpstr>
      <vt:lpstr>Presentación de PowerPoint</vt:lpstr>
      <vt:lpstr>Riesgos</vt:lpstr>
      <vt:lpstr>Evaluación de riesgos</vt:lpstr>
      <vt:lpstr>Arquitectura de la aplicación</vt:lpstr>
      <vt:lpstr>Arquitectura de la aplicación</vt:lpstr>
      <vt:lpstr>Modelo entidad relación</vt:lpstr>
      <vt:lpstr>Flujo de reserva de Cubículo de Biblioteca</vt:lpstr>
      <vt:lpstr>Inicio de Sesión con rol de estudiante</vt:lpstr>
      <vt:lpstr>Dirigirse a espacios de Biblioteca</vt:lpstr>
      <vt:lpstr>Para ver la disponibilidad del día de hoy</vt:lpstr>
      <vt:lpstr>hacer clic en el botón de reservar</vt:lpstr>
      <vt:lpstr>confirmar los datos de la reserva</vt:lpstr>
      <vt:lpstr>verificar la reserva en ”Mis Reservas”</vt:lpstr>
      <vt:lpstr>correo de notificación</vt:lpstr>
      <vt:lpstr>¿si quiero reservar  algo para un día que  no sea hoy?</vt:lpstr>
      <vt:lpstr>ir a ”cubículos de estudio”</vt:lpstr>
      <vt:lpstr>elegir el día (verde = disponible)</vt:lpstr>
      <vt:lpstr>hacer clic en reservar</vt:lpstr>
      <vt:lpstr>confirmar la reserva</vt:lpstr>
      <vt:lpstr>verificar la reserva en “Mis Reservas”</vt:lpstr>
      <vt:lpstr>correo de confirmación</vt:lpstr>
      <vt:lpstr>para cancelar la reserva </vt:lpstr>
      <vt:lpstr>correo de confirmación</vt:lpstr>
      <vt:lpstr>Flujo gestión de  usuarios</vt:lpstr>
      <vt:lpstr>iniciar sesión con rol administrador</vt:lpstr>
      <vt:lpstr>Dirigirse a usuarios</vt:lpstr>
      <vt:lpstr>Presentación de PowerPoint</vt:lpstr>
      <vt:lpstr>consultar usuario</vt:lpstr>
      <vt:lpstr>crear nuevo usuario</vt:lpstr>
      <vt:lpstr>actualizar usuario</vt:lpstr>
      <vt:lpstr>eliminar usuario por nombre</vt:lpstr>
      <vt:lpstr>Grafica reservas por   día de consulta – 15dias</vt:lpstr>
      <vt:lpstr>Grafica reservas histórico</vt:lpstr>
      <vt:lpstr>recuperación de contraseña</vt:lpstr>
      <vt:lpstr>ingresar correo para recuperar contraseña</vt:lpstr>
      <vt:lpstr>correo con enlace para restablecer contraseña</vt:lpstr>
      <vt:lpstr>cambio de contraseña</vt:lpstr>
      <vt:lpstr>Diríjase a generar bloques</vt:lpstr>
      <vt:lpstr>Diríjase a generar bloques</vt:lpstr>
      <vt:lpstr>Presentación de PowerPoint</vt:lpstr>
      <vt:lpstr>Diríjase a eliminar bloques</vt:lpstr>
      <vt:lpstr>Eliminación de bloques</vt:lpstr>
      <vt:lpstr>Confirmación de eliminación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Paternina</dc:creator>
  <cp:lastModifiedBy>Julian Andres Castro ruge</cp:lastModifiedBy>
  <cp:revision>34</cp:revision>
  <dcterms:created xsi:type="dcterms:W3CDTF">2017-03-30T17:56:49Z</dcterms:created>
  <dcterms:modified xsi:type="dcterms:W3CDTF">2017-04-24T22:01:42Z</dcterms:modified>
</cp:coreProperties>
</file>